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61" r:id="rId3"/>
    <p:sldId id="260" r:id="rId4"/>
    <p:sldId id="265" r:id="rId5"/>
    <p:sldId id="264" r:id="rId6"/>
    <p:sldId id="263" r:id="rId7"/>
    <p:sldId id="268" r:id="rId8"/>
    <p:sldId id="267" r:id="rId9"/>
    <p:sldId id="266" r:id="rId10"/>
    <p:sldId id="271" r:id="rId11"/>
    <p:sldId id="284" r:id="rId12"/>
    <p:sldId id="283" r:id="rId13"/>
    <p:sldId id="282" r:id="rId14"/>
    <p:sldId id="281" r:id="rId15"/>
    <p:sldId id="280" r:id="rId16"/>
    <p:sldId id="279" r:id="rId17"/>
    <p:sldId id="278" r:id="rId18"/>
    <p:sldId id="277" r:id="rId19"/>
    <p:sldId id="276" r:id="rId20"/>
    <p:sldId id="275" r:id="rId21"/>
    <p:sldId id="274" r:id="rId22"/>
    <p:sldId id="273" r:id="rId23"/>
    <p:sldId id="272" r:id="rId24"/>
    <p:sldId id="270" r:id="rId25"/>
    <p:sldId id="269" r:id="rId26"/>
    <p:sldId id="312" r:id="rId27"/>
    <p:sldId id="311" r:id="rId28"/>
    <p:sldId id="310" r:id="rId29"/>
    <p:sldId id="309" r:id="rId30"/>
    <p:sldId id="308" r:id="rId31"/>
    <p:sldId id="307" r:id="rId32"/>
    <p:sldId id="306" r:id="rId33"/>
    <p:sldId id="305" r:id="rId34"/>
    <p:sldId id="304" r:id="rId35"/>
    <p:sldId id="303" r:id="rId36"/>
    <p:sldId id="302" r:id="rId37"/>
    <p:sldId id="301" r:id="rId38"/>
    <p:sldId id="300" r:id="rId39"/>
    <p:sldId id="299" r:id="rId40"/>
    <p:sldId id="298" r:id="rId41"/>
    <p:sldId id="297" r:id="rId42"/>
    <p:sldId id="296" r:id="rId43"/>
    <p:sldId id="295" r:id="rId44"/>
    <p:sldId id="294" r:id="rId45"/>
    <p:sldId id="293" r:id="rId46"/>
    <p:sldId id="292" r:id="rId47"/>
    <p:sldId id="291" r:id="rId48"/>
    <p:sldId id="290" r:id="rId49"/>
    <p:sldId id="289" r:id="rId50"/>
    <p:sldId id="288" r:id="rId51"/>
    <p:sldId id="287" r:id="rId52"/>
    <p:sldId id="286" r:id="rId53"/>
    <p:sldId id="285" r:id="rId54"/>
    <p:sldId id="313" r:id="rId55"/>
    <p:sldId id="314" r:id="rId56"/>
    <p:sldId id="317" r:id="rId57"/>
    <p:sldId id="316" r:id="rId58"/>
    <p:sldId id="315" r:id="rId59"/>
    <p:sldId id="320" r:id="rId60"/>
    <p:sldId id="319" r:id="rId61"/>
    <p:sldId id="318" r:id="rId62"/>
    <p:sldId id="323" r:id="rId63"/>
    <p:sldId id="322" r:id="rId64"/>
    <p:sldId id="321" r:id="rId65"/>
    <p:sldId id="326" r:id="rId66"/>
    <p:sldId id="325" r:id="rId67"/>
    <p:sldId id="324" r:id="rId68"/>
    <p:sldId id="329" r:id="rId69"/>
    <p:sldId id="328" r:id="rId70"/>
    <p:sldId id="327" r:id="rId71"/>
    <p:sldId id="332" r:id="rId72"/>
    <p:sldId id="331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8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4008" userDrawn="1">
          <p15:clr>
            <a:srgbClr val="A4A3A4"/>
          </p15:clr>
        </p15:guide>
        <p15:guide id="6" orient="horz" pos="23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6B"/>
    <a:srgbClr val="D9D9D9"/>
    <a:srgbClr val="280E32"/>
    <a:srgbClr val="556270"/>
    <a:srgbClr val="2E1437"/>
    <a:srgbClr val="948E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7CE354-AF6A-430F-8974-EBB386B1967D}" v="10" dt="2019-07-03T09:39:02.430"/>
    <p1510:client id="{32B96B7B-2833-4A1D-A858-70AFE108375C}" v="19" dt="2019-07-03T06:22:08.420"/>
    <p1510:client id="{65188817-6795-4E49-ADCA-C481DDF67E31}" v="5" dt="2019-07-03T06:39:19.3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696"/>
        <p:guide pos="3840"/>
        <p:guide pos="168"/>
        <p:guide pos="7512"/>
        <p:guide orient="horz" pos="4008"/>
        <p:guide orient="horz" pos="2352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564AC-8C04-43F5-B0D5-0B17C27E0E5B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A6E9B-EAC0-42DB-A7DB-C098814D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2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9EDB-71EC-4364-B899-B56C16D15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553911-3BCE-4DDC-8424-6B06FF964A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10B89-5F19-4463-ACBF-5A59B129E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A0F7-84FD-46DF-989E-91FBE20BD392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764F9-0E20-4ABD-AE78-1A637699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828EF-4606-45C4-A466-54E5C32F4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6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3B1AE-8E01-4CF6-BF33-266D05137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171E9-279A-44CA-83F8-239793B86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60DF3-65F4-4325-B68F-3319C559B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A0F7-84FD-46DF-989E-91FBE20BD392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CE690-5550-4C69-AE2E-518FD643B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6ADD0-6FD9-4AEF-BF93-762239A39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36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633B5-0965-4B9F-8B2A-BA9E10C7C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E309F1-6B7E-4632-81CA-D7EC3F38A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D8124-CADE-4E3B-A6E7-B25E5073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A0F7-84FD-46DF-989E-91FBE20BD392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30A94-883D-4809-B5CD-60FB32805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3942E-4193-4484-B176-3A30F7ED1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92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FC978-B996-459D-BCF0-F22C2E413C01}"/>
              </a:ext>
            </a:extLst>
          </p:cNvPr>
          <p:cNvGrpSpPr/>
          <p:nvPr userDrawn="1"/>
        </p:nvGrpSpPr>
        <p:grpSpPr>
          <a:xfrm>
            <a:off x="-593721" y="3690907"/>
            <a:ext cx="3604881" cy="4440403"/>
            <a:chOff x="-593721" y="3690907"/>
            <a:chExt cx="3604881" cy="44404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553C576-F934-4166-AB17-344413522F1F}"/>
                </a:ext>
              </a:extLst>
            </p:cNvPr>
            <p:cNvSpPr/>
            <p:nvPr/>
          </p:nvSpPr>
          <p:spPr>
            <a:xfrm rot="18900000">
              <a:off x="-593721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5B5652C-1DC8-4D78-B762-3A80D5B57344}"/>
                </a:ext>
              </a:extLst>
            </p:cNvPr>
            <p:cNvSpPr/>
            <p:nvPr/>
          </p:nvSpPr>
          <p:spPr>
            <a:xfrm rot="18900000">
              <a:off x="-593720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A7A6C2-4EEE-4AC8-9A1B-741C1DE2E446}"/>
                </a:ext>
              </a:extLst>
            </p:cNvPr>
            <p:cNvSpPr/>
            <p:nvPr/>
          </p:nvSpPr>
          <p:spPr>
            <a:xfrm rot="18900000">
              <a:off x="531546" y="3690907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E8859B-D620-4D3F-88BD-169E8E728135}"/>
                </a:ext>
              </a:extLst>
            </p:cNvPr>
            <p:cNvSpPr/>
            <p:nvPr/>
          </p:nvSpPr>
          <p:spPr>
            <a:xfrm rot="18900000">
              <a:off x="531547" y="5476576"/>
              <a:ext cx="1354347" cy="1354347"/>
            </a:xfrm>
            <a:prstGeom prst="roundRect">
              <a:avLst/>
            </a:prstGeom>
            <a:noFill/>
            <a:ln>
              <a:solidFill>
                <a:srgbClr val="1AA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08C0260-EDCE-41B7-A5E8-932C42F5D4ED}"/>
                </a:ext>
              </a:extLst>
            </p:cNvPr>
            <p:cNvSpPr/>
            <p:nvPr/>
          </p:nvSpPr>
          <p:spPr>
            <a:xfrm rot="18900000">
              <a:off x="1656812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6FAD573-7540-407E-A530-DB6CA6A80BDC}"/>
                </a:ext>
              </a:extLst>
            </p:cNvPr>
            <p:cNvSpPr/>
            <p:nvPr/>
          </p:nvSpPr>
          <p:spPr>
            <a:xfrm rot="18900000">
              <a:off x="1656813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C9E3436-BF30-4145-A538-A38F2EF9D385}"/>
                </a:ext>
              </a:extLst>
            </p:cNvPr>
            <p:cNvSpPr/>
            <p:nvPr/>
          </p:nvSpPr>
          <p:spPr>
            <a:xfrm rot="18900000">
              <a:off x="123991" y="5961858"/>
              <a:ext cx="2169452" cy="216945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F9B11AE-6FB6-4B87-8E89-E1D065DB0E34}"/>
              </a:ext>
            </a:extLst>
          </p:cNvPr>
          <p:cNvSpPr/>
          <p:nvPr userDrawn="1"/>
        </p:nvSpPr>
        <p:spPr>
          <a:xfrm>
            <a:off x="0" y="3429000"/>
            <a:ext cx="4432300" cy="34290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F56C0-0FED-4FC9-A8FD-8409CAAB40D2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2EF540-DE6E-4F6A-A782-50F96103DA3E}"/>
              </a:ext>
            </a:extLst>
          </p:cNvPr>
          <p:cNvSpPr/>
          <p:nvPr userDrawn="1"/>
        </p:nvSpPr>
        <p:spPr>
          <a:xfrm>
            <a:off x="11747500" y="366740"/>
            <a:ext cx="444500" cy="444500"/>
          </a:xfrm>
          <a:prstGeom prst="rect">
            <a:avLst/>
          </a:pr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7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000C-FC65-46E4-B365-8E7245F1D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9028A-40EC-4A2A-9587-F9196CEDF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78938-3B43-4BD8-9B86-588F5985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A0F7-84FD-46DF-989E-91FBE20BD392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B7BF8-9AA5-48A4-A9D7-4366B05E0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D3802-5EB8-4E8B-8AD0-2FD075A7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7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C5CC-F85E-4997-AF07-BD70FABC5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501C4-31F4-4A4C-ABA2-4BD5A399E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B9732-B20A-4118-A45C-52C4DE0D4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A0F7-84FD-46DF-989E-91FBE20BD392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E6101-1A57-46A5-8C07-7369B50A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3DDFB-8758-4DD7-A559-F726FA025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92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4FC09-E94D-4DC0-994C-37AD57917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A0F7-84FD-46DF-989E-91FBE20BD392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78D5F-2263-4CC4-9EFB-D379A3374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6E6F9-B663-447A-A5C1-84F6C4E4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2CFE7B1B-BD4C-4BB4-87EE-2541304459AB}"/>
              </a:ext>
            </a:extLst>
          </p:cNvPr>
          <p:cNvSpPr/>
          <p:nvPr userDrawn="1"/>
        </p:nvSpPr>
        <p:spPr>
          <a:xfrm rot="1800000">
            <a:off x="8308922" y="4678937"/>
            <a:ext cx="3426042" cy="3426042"/>
          </a:xfrm>
          <a:prstGeom prst="frame">
            <a:avLst>
              <a:gd name="adj1" fmla="val 7637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347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C8CEE-581D-45BE-ADF6-D8CFE140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A0F7-84FD-46DF-989E-91FBE20BD392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7AE28F-6A23-42BA-8C40-F0F2D5905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ABA364-086D-404F-A888-000736C4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1DD6419E-422B-42A1-8723-DD27E834A236}"/>
              </a:ext>
            </a:extLst>
          </p:cNvPr>
          <p:cNvSpPr/>
          <p:nvPr userDrawn="1"/>
        </p:nvSpPr>
        <p:spPr>
          <a:xfrm rot="1800000">
            <a:off x="-1102789" y="-1501715"/>
            <a:ext cx="3232961" cy="3232961"/>
          </a:xfrm>
          <a:prstGeom prst="frame">
            <a:avLst>
              <a:gd name="adj1" fmla="val 763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687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4343A1-0FDF-4F14-A155-E0823B90B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A0F7-84FD-46DF-989E-91FBE20BD392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15D4-880B-44A2-8284-999B901DF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02496-5939-4261-9B5C-15A7C630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13D5F096-646B-43E9-BDA8-13CF312D7DB3}"/>
              </a:ext>
            </a:extLst>
          </p:cNvPr>
          <p:cNvSpPr/>
          <p:nvPr userDrawn="1"/>
        </p:nvSpPr>
        <p:spPr>
          <a:xfrm rot="1800000">
            <a:off x="8308922" y="4678937"/>
            <a:ext cx="3426042" cy="3426042"/>
          </a:xfrm>
          <a:prstGeom prst="frame">
            <a:avLst>
              <a:gd name="adj1" fmla="val 7637"/>
            </a:avLst>
          </a:prstGeom>
          <a:gradFill>
            <a:gsLst>
              <a:gs pos="0">
                <a:srgbClr val="948E99"/>
              </a:gs>
              <a:gs pos="100000">
                <a:srgbClr val="2E1437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9B1DE806-4DC5-4AE8-9931-3CEA21C7660B}"/>
              </a:ext>
            </a:extLst>
          </p:cNvPr>
          <p:cNvSpPr/>
          <p:nvPr userDrawn="1"/>
        </p:nvSpPr>
        <p:spPr>
          <a:xfrm rot="1800000">
            <a:off x="-929780" y="-2147393"/>
            <a:ext cx="4178300" cy="4178300"/>
          </a:xfrm>
          <a:prstGeom prst="frame">
            <a:avLst>
              <a:gd name="adj1" fmla="val 7637"/>
            </a:avLst>
          </a:prstGeom>
          <a:gradFill>
            <a:gsLst>
              <a:gs pos="0">
                <a:srgbClr val="FF6B6B"/>
              </a:gs>
              <a:gs pos="100000">
                <a:srgbClr val="2E1437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5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70B3EA-DFB8-4822-9B1C-9F57F2757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A0F7-84FD-46DF-989E-91FBE20BD392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CCAE47-3453-43A5-BAD3-6922C14F9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86C5A-9763-499E-B37E-C11488BC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7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1DFB-1A1C-4B17-8A96-6EA4E357E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8101B-01D9-4BD0-9398-A5AE396DB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47598-8721-4632-904B-02368FF50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3ABA8-B095-4C06-A97D-A97EFC2F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A0F7-84FD-46DF-989E-91FBE20BD392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03D22-AE1D-447C-A704-7BC8A6DBF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C71C9-58FB-4338-84FA-A2ED7A214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77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E198-19EF-4711-95A3-036E589B0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90B0D2-238A-4087-8297-A3BD3C6E2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0DE49F-D3C1-417C-AD18-217FF0ED2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5ED9D-5477-47D1-BFB1-3CB3A13A2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A0F7-84FD-46DF-989E-91FBE20BD392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35439-607F-4A73-8B10-0506B19C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3414C-775E-45F2-980A-92F808AF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5652-25C1-4BF0-A3A9-200AF1F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264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ivot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79D2B-7BC4-42F7-802C-B8C1935FC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5949B-811B-4575-8007-ECF440512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77501-9B17-4E7B-9DE0-EEB1451415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FA0F7-84FD-46DF-989E-91FBE20BD392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C4CD1-0889-4656-A939-7ED240FB1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93DA2-D9BC-4E23-9FE6-682F83C7C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45652-25C1-4BF0-A3A9-200AF1F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66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47D92D-29BB-475B-AE21-546CBBF5B10E}"/>
              </a:ext>
            </a:extLst>
          </p:cNvPr>
          <p:cNvSpPr txBox="1"/>
          <p:nvPr/>
        </p:nvSpPr>
        <p:spPr>
          <a:xfrm>
            <a:off x="4283242" y="2338137"/>
            <a:ext cx="3886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당신이 원하는 강의를 검색하세요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ea typeface="바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C10FF2-A030-4DF9-B3E9-80BF47367006}"/>
              </a:ext>
            </a:extLst>
          </p:cNvPr>
          <p:cNvSpPr txBox="1"/>
          <p:nvPr/>
        </p:nvSpPr>
        <p:spPr>
          <a:xfrm>
            <a:off x="2552700" y="2640208"/>
            <a:ext cx="7086600" cy="135421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/>
                <a:cs typeface="Segoe UI"/>
              </a:rPr>
              <a:t>WWW</a:t>
            </a:r>
            <a:endParaRPr lang="en-US" sz="880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71A1A23-22BA-4037-8CF8-857D3A9F9A37}"/>
              </a:ext>
            </a:extLst>
          </p:cNvPr>
          <p:cNvCxnSpPr>
            <a:cxnSpLocks/>
          </p:cNvCxnSpPr>
          <p:nvPr/>
        </p:nvCxnSpPr>
        <p:spPr>
          <a:xfrm>
            <a:off x="9639300" y="3317316"/>
            <a:ext cx="2552700" cy="0"/>
          </a:xfrm>
          <a:prstGeom prst="line">
            <a:avLst/>
          </a:prstGeom>
          <a:ln>
            <a:solidFill>
              <a:srgbClr val="2E1437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3CBD94D-E078-4A95-A65C-0DD0BF737737}"/>
              </a:ext>
            </a:extLst>
          </p:cNvPr>
          <p:cNvSpPr/>
          <p:nvPr/>
        </p:nvSpPr>
        <p:spPr>
          <a:xfrm>
            <a:off x="8850313" y="5994400"/>
            <a:ext cx="2841624" cy="4064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1F054A9A-F76D-4823-94F6-75E3973A03A8}"/>
              </a:ext>
            </a:extLst>
          </p:cNvPr>
          <p:cNvGrpSpPr/>
          <p:nvPr/>
        </p:nvGrpSpPr>
        <p:grpSpPr>
          <a:xfrm>
            <a:off x="8375650" y="617538"/>
            <a:ext cx="3175000" cy="5622925"/>
            <a:chOff x="8375650" y="617538"/>
            <a:chExt cx="3175000" cy="5622925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60B48E3A-142F-4A91-8477-E09A4EDAD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7463" y="974726"/>
              <a:ext cx="854075" cy="492125"/>
            </a:xfrm>
            <a:custGeom>
              <a:avLst/>
              <a:gdLst>
                <a:gd name="T0" fmla="*/ 119 w 133"/>
                <a:gd name="T1" fmla="*/ 0 h 77"/>
                <a:gd name="T2" fmla="*/ 132 w 133"/>
                <a:gd name="T3" fmla="*/ 45 h 77"/>
                <a:gd name="T4" fmla="*/ 133 w 133"/>
                <a:gd name="T5" fmla="*/ 51 h 77"/>
                <a:gd name="T6" fmla="*/ 121 w 133"/>
                <a:gd name="T7" fmla="*/ 64 h 77"/>
                <a:gd name="T8" fmla="*/ 102 w 133"/>
                <a:gd name="T9" fmla="*/ 61 h 77"/>
                <a:gd name="T10" fmla="*/ 87 w 133"/>
                <a:gd name="T11" fmla="*/ 72 h 77"/>
                <a:gd name="T12" fmla="*/ 0 w 133"/>
                <a:gd name="T13" fmla="*/ 61 h 77"/>
                <a:gd name="T14" fmla="*/ 28 w 133"/>
                <a:gd name="T15" fmla="*/ 8 h 77"/>
                <a:gd name="T16" fmla="*/ 96 w 133"/>
                <a:gd name="T17" fmla="*/ 11 h 77"/>
                <a:gd name="T18" fmla="*/ 108 w 133"/>
                <a:gd name="T19" fmla="*/ 10 h 77"/>
                <a:gd name="T20" fmla="*/ 116 w 133"/>
                <a:gd name="T21" fmla="*/ 1 h 77"/>
                <a:gd name="T22" fmla="*/ 119 w 133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77">
                  <a:moveTo>
                    <a:pt x="119" y="0"/>
                  </a:moveTo>
                  <a:cubicBezTo>
                    <a:pt x="123" y="15"/>
                    <a:pt x="128" y="30"/>
                    <a:pt x="132" y="45"/>
                  </a:cubicBezTo>
                  <a:cubicBezTo>
                    <a:pt x="133" y="47"/>
                    <a:pt x="133" y="49"/>
                    <a:pt x="133" y="51"/>
                  </a:cubicBezTo>
                  <a:cubicBezTo>
                    <a:pt x="133" y="57"/>
                    <a:pt x="127" y="62"/>
                    <a:pt x="121" y="64"/>
                  </a:cubicBezTo>
                  <a:cubicBezTo>
                    <a:pt x="115" y="65"/>
                    <a:pt x="109" y="63"/>
                    <a:pt x="102" y="61"/>
                  </a:cubicBezTo>
                  <a:cubicBezTo>
                    <a:pt x="101" y="68"/>
                    <a:pt x="93" y="71"/>
                    <a:pt x="87" y="72"/>
                  </a:cubicBezTo>
                  <a:cubicBezTo>
                    <a:pt x="58" y="77"/>
                    <a:pt x="27" y="73"/>
                    <a:pt x="0" y="61"/>
                  </a:cubicBezTo>
                  <a:cubicBezTo>
                    <a:pt x="12" y="45"/>
                    <a:pt x="21" y="27"/>
                    <a:pt x="28" y="8"/>
                  </a:cubicBezTo>
                  <a:cubicBezTo>
                    <a:pt x="51" y="9"/>
                    <a:pt x="74" y="10"/>
                    <a:pt x="96" y="11"/>
                  </a:cubicBezTo>
                  <a:cubicBezTo>
                    <a:pt x="100" y="11"/>
                    <a:pt x="104" y="11"/>
                    <a:pt x="108" y="10"/>
                  </a:cubicBezTo>
                  <a:cubicBezTo>
                    <a:pt x="112" y="8"/>
                    <a:pt x="115" y="5"/>
                    <a:pt x="116" y="1"/>
                  </a:cubicBezTo>
                  <a:cubicBezTo>
                    <a:pt x="119" y="0"/>
                    <a:pt x="119" y="0"/>
                    <a:pt x="119" y="0"/>
                  </a:cubicBezTo>
                </a:path>
              </a:pathLst>
            </a:custGeom>
            <a:solidFill>
              <a:srgbClr val="F17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B53609FF-1ED7-41E0-B709-2C1DDBD01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5" y="1952626"/>
              <a:ext cx="557213" cy="466725"/>
            </a:xfrm>
            <a:custGeom>
              <a:avLst/>
              <a:gdLst>
                <a:gd name="T0" fmla="*/ 87 w 87"/>
                <a:gd name="T1" fmla="*/ 44 h 73"/>
                <a:gd name="T2" fmla="*/ 81 w 87"/>
                <a:gd name="T3" fmla="*/ 36 h 73"/>
                <a:gd name="T4" fmla="*/ 69 w 87"/>
                <a:gd name="T5" fmla="*/ 23 h 73"/>
                <a:gd name="T6" fmla="*/ 65 w 87"/>
                <a:gd name="T7" fmla="*/ 16 h 73"/>
                <a:gd name="T8" fmla="*/ 63 w 87"/>
                <a:gd name="T9" fmla="*/ 5 h 73"/>
                <a:gd name="T10" fmla="*/ 57 w 87"/>
                <a:gd name="T11" fmla="*/ 3 h 73"/>
                <a:gd name="T12" fmla="*/ 59 w 87"/>
                <a:gd name="T13" fmla="*/ 24 h 73"/>
                <a:gd name="T14" fmla="*/ 43 w 87"/>
                <a:gd name="T15" fmla="*/ 23 h 73"/>
                <a:gd name="T16" fmla="*/ 18 w 87"/>
                <a:gd name="T17" fmla="*/ 14 h 73"/>
                <a:gd name="T18" fmla="*/ 22 w 87"/>
                <a:gd name="T19" fmla="*/ 22 h 73"/>
                <a:gd name="T20" fmla="*/ 41 w 87"/>
                <a:gd name="T21" fmla="*/ 36 h 73"/>
                <a:gd name="T22" fmla="*/ 12 w 87"/>
                <a:gd name="T23" fmla="*/ 24 h 73"/>
                <a:gd name="T24" fmla="*/ 5 w 87"/>
                <a:gd name="T25" fmla="*/ 24 h 73"/>
                <a:gd name="T26" fmla="*/ 35 w 87"/>
                <a:gd name="T27" fmla="*/ 43 h 73"/>
                <a:gd name="T28" fmla="*/ 33 w 87"/>
                <a:gd name="T29" fmla="*/ 46 h 73"/>
                <a:gd name="T30" fmla="*/ 2 w 87"/>
                <a:gd name="T31" fmla="*/ 37 h 73"/>
                <a:gd name="T32" fmla="*/ 31 w 87"/>
                <a:gd name="T33" fmla="*/ 54 h 73"/>
                <a:gd name="T34" fmla="*/ 21 w 87"/>
                <a:gd name="T35" fmla="*/ 53 h 73"/>
                <a:gd name="T36" fmla="*/ 8 w 87"/>
                <a:gd name="T37" fmla="*/ 51 h 73"/>
                <a:gd name="T38" fmla="*/ 21 w 87"/>
                <a:gd name="T39" fmla="*/ 60 h 73"/>
                <a:gd name="T40" fmla="*/ 80 w 87"/>
                <a:gd name="T41" fmla="*/ 73 h 73"/>
                <a:gd name="T42" fmla="*/ 87 w 87"/>
                <a:gd name="T43" fmla="*/ 43 h 73"/>
                <a:gd name="T44" fmla="*/ 87 w 87"/>
                <a:gd name="T45" fmla="*/ 4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7" h="73">
                  <a:moveTo>
                    <a:pt x="87" y="44"/>
                  </a:moveTo>
                  <a:cubicBezTo>
                    <a:pt x="81" y="36"/>
                    <a:pt x="81" y="36"/>
                    <a:pt x="81" y="36"/>
                  </a:cubicBezTo>
                  <a:cubicBezTo>
                    <a:pt x="81" y="36"/>
                    <a:pt x="76" y="32"/>
                    <a:pt x="69" y="23"/>
                  </a:cubicBezTo>
                  <a:cubicBezTo>
                    <a:pt x="67" y="21"/>
                    <a:pt x="66" y="19"/>
                    <a:pt x="65" y="16"/>
                  </a:cubicBezTo>
                  <a:cubicBezTo>
                    <a:pt x="64" y="12"/>
                    <a:pt x="63" y="8"/>
                    <a:pt x="63" y="5"/>
                  </a:cubicBezTo>
                  <a:cubicBezTo>
                    <a:pt x="63" y="2"/>
                    <a:pt x="59" y="0"/>
                    <a:pt x="57" y="3"/>
                  </a:cubicBezTo>
                  <a:cubicBezTo>
                    <a:pt x="55" y="5"/>
                    <a:pt x="55" y="14"/>
                    <a:pt x="59" y="24"/>
                  </a:cubicBezTo>
                  <a:cubicBezTo>
                    <a:pt x="63" y="34"/>
                    <a:pt x="48" y="26"/>
                    <a:pt x="43" y="23"/>
                  </a:cubicBezTo>
                  <a:cubicBezTo>
                    <a:pt x="38" y="20"/>
                    <a:pt x="20" y="13"/>
                    <a:pt x="18" y="14"/>
                  </a:cubicBezTo>
                  <a:cubicBezTo>
                    <a:pt x="15" y="15"/>
                    <a:pt x="16" y="19"/>
                    <a:pt x="22" y="22"/>
                  </a:cubicBezTo>
                  <a:cubicBezTo>
                    <a:pt x="27" y="24"/>
                    <a:pt x="43" y="33"/>
                    <a:pt x="41" y="36"/>
                  </a:cubicBezTo>
                  <a:cubicBezTo>
                    <a:pt x="40" y="39"/>
                    <a:pt x="12" y="24"/>
                    <a:pt x="12" y="24"/>
                  </a:cubicBezTo>
                  <a:cubicBezTo>
                    <a:pt x="12" y="24"/>
                    <a:pt x="7" y="20"/>
                    <a:pt x="5" y="24"/>
                  </a:cubicBezTo>
                  <a:cubicBezTo>
                    <a:pt x="2" y="29"/>
                    <a:pt x="32" y="42"/>
                    <a:pt x="35" y="43"/>
                  </a:cubicBezTo>
                  <a:cubicBezTo>
                    <a:pt x="37" y="44"/>
                    <a:pt x="35" y="47"/>
                    <a:pt x="33" y="46"/>
                  </a:cubicBezTo>
                  <a:cubicBezTo>
                    <a:pt x="31" y="45"/>
                    <a:pt x="6" y="32"/>
                    <a:pt x="2" y="37"/>
                  </a:cubicBezTo>
                  <a:cubicBezTo>
                    <a:pt x="0" y="42"/>
                    <a:pt x="27" y="48"/>
                    <a:pt x="31" y="54"/>
                  </a:cubicBezTo>
                  <a:cubicBezTo>
                    <a:pt x="33" y="57"/>
                    <a:pt x="27" y="55"/>
                    <a:pt x="21" y="53"/>
                  </a:cubicBezTo>
                  <a:cubicBezTo>
                    <a:pt x="15" y="51"/>
                    <a:pt x="9" y="49"/>
                    <a:pt x="8" y="51"/>
                  </a:cubicBezTo>
                  <a:cubicBezTo>
                    <a:pt x="7" y="53"/>
                    <a:pt x="6" y="54"/>
                    <a:pt x="21" y="60"/>
                  </a:cubicBezTo>
                  <a:cubicBezTo>
                    <a:pt x="37" y="65"/>
                    <a:pt x="80" y="73"/>
                    <a:pt x="80" y="73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4"/>
                    <a:pt x="87" y="44"/>
                  </a:cubicBezTo>
                </a:path>
              </a:pathLst>
            </a:custGeom>
            <a:solidFill>
              <a:srgbClr val="F295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228F784-5520-4968-9090-573718456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9700" y="1779588"/>
              <a:ext cx="1379538" cy="1036638"/>
            </a:xfrm>
            <a:custGeom>
              <a:avLst/>
              <a:gdLst>
                <a:gd name="T0" fmla="*/ 157 w 215"/>
                <a:gd name="T1" fmla="*/ 0 h 162"/>
                <a:gd name="T2" fmla="*/ 124 w 215"/>
                <a:gd name="T3" fmla="*/ 73 h 162"/>
                <a:gd name="T4" fmla="*/ 15 w 215"/>
                <a:gd name="T5" fmla="*/ 55 h 162"/>
                <a:gd name="T6" fmla="*/ 0 w 215"/>
                <a:gd name="T7" fmla="*/ 95 h 162"/>
                <a:gd name="T8" fmla="*/ 181 w 215"/>
                <a:gd name="T9" fmla="*/ 98 h 162"/>
                <a:gd name="T10" fmla="*/ 213 w 215"/>
                <a:gd name="T11" fmla="*/ 19 h 162"/>
                <a:gd name="T12" fmla="*/ 157 w 215"/>
                <a:gd name="T1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5" h="162">
                  <a:moveTo>
                    <a:pt x="157" y="0"/>
                  </a:moveTo>
                  <a:cubicBezTo>
                    <a:pt x="157" y="0"/>
                    <a:pt x="132" y="72"/>
                    <a:pt x="124" y="73"/>
                  </a:cubicBezTo>
                  <a:cubicBezTo>
                    <a:pt x="72" y="77"/>
                    <a:pt x="15" y="55"/>
                    <a:pt x="15" y="5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149" y="162"/>
                    <a:pt x="181" y="98"/>
                  </a:cubicBezTo>
                  <a:cubicBezTo>
                    <a:pt x="215" y="30"/>
                    <a:pt x="213" y="19"/>
                    <a:pt x="213" y="19"/>
                  </a:cubicBezTo>
                  <a:cubicBezTo>
                    <a:pt x="157" y="0"/>
                    <a:pt x="157" y="0"/>
                    <a:pt x="157" y="0"/>
                  </a:cubicBezTo>
                </a:path>
              </a:pathLst>
            </a:custGeom>
            <a:solidFill>
              <a:srgbClr val="F295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36D72753-6482-4774-85D1-4EDB9463A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5225" y="3448051"/>
              <a:ext cx="1482725" cy="2435225"/>
            </a:xfrm>
            <a:custGeom>
              <a:avLst/>
              <a:gdLst>
                <a:gd name="T0" fmla="*/ 0 w 231"/>
                <a:gd name="T1" fmla="*/ 145 h 381"/>
                <a:gd name="T2" fmla="*/ 201 w 231"/>
                <a:gd name="T3" fmla="*/ 381 h 381"/>
                <a:gd name="T4" fmla="*/ 231 w 231"/>
                <a:gd name="T5" fmla="*/ 344 h 381"/>
                <a:gd name="T6" fmla="*/ 85 w 231"/>
                <a:gd name="T7" fmla="*/ 163 h 381"/>
                <a:gd name="T8" fmla="*/ 125 w 231"/>
                <a:gd name="T9" fmla="*/ 20 h 381"/>
                <a:gd name="T10" fmla="*/ 77 w 231"/>
                <a:gd name="T11" fmla="*/ 0 h 381"/>
                <a:gd name="T12" fmla="*/ 0 w 231"/>
                <a:gd name="T13" fmla="*/ 14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1" h="381">
                  <a:moveTo>
                    <a:pt x="0" y="145"/>
                  </a:moveTo>
                  <a:cubicBezTo>
                    <a:pt x="26" y="267"/>
                    <a:pt x="201" y="381"/>
                    <a:pt x="201" y="381"/>
                  </a:cubicBezTo>
                  <a:cubicBezTo>
                    <a:pt x="231" y="344"/>
                    <a:pt x="231" y="344"/>
                    <a:pt x="231" y="344"/>
                  </a:cubicBezTo>
                  <a:cubicBezTo>
                    <a:pt x="231" y="344"/>
                    <a:pt x="91" y="219"/>
                    <a:pt x="85" y="163"/>
                  </a:cubicBezTo>
                  <a:cubicBezTo>
                    <a:pt x="79" y="108"/>
                    <a:pt x="125" y="20"/>
                    <a:pt x="125" y="20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0" y="145"/>
                  </a:lnTo>
                  <a:close/>
                </a:path>
              </a:pathLst>
            </a:custGeom>
            <a:solidFill>
              <a:srgbClr val="1F3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30637A9D-2398-48C1-B65E-D4BEC60D3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00" y="719138"/>
              <a:ext cx="481013" cy="819150"/>
            </a:xfrm>
            <a:custGeom>
              <a:avLst/>
              <a:gdLst>
                <a:gd name="T0" fmla="*/ 23 w 75"/>
                <a:gd name="T1" fmla="*/ 128 h 128"/>
                <a:gd name="T2" fmla="*/ 22 w 75"/>
                <a:gd name="T3" fmla="*/ 102 h 128"/>
                <a:gd name="T4" fmla="*/ 1 w 75"/>
                <a:gd name="T5" fmla="*/ 80 h 128"/>
                <a:gd name="T6" fmla="*/ 1 w 75"/>
                <a:gd name="T7" fmla="*/ 17 h 128"/>
                <a:gd name="T8" fmla="*/ 36 w 75"/>
                <a:gd name="T9" fmla="*/ 0 h 128"/>
                <a:gd name="T10" fmla="*/ 75 w 75"/>
                <a:gd name="T11" fmla="*/ 29 h 128"/>
                <a:gd name="T12" fmla="*/ 69 w 75"/>
                <a:gd name="T13" fmla="*/ 125 h 128"/>
                <a:gd name="T14" fmla="*/ 23 w 75"/>
                <a:gd name="T1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128">
                  <a:moveTo>
                    <a:pt x="23" y="128"/>
                  </a:moveTo>
                  <a:cubicBezTo>
                    <a:pt x="24" y="123"/>
                    <a:pt x="22" y="102"/>
                    <a:pt x="22" y="102"/>
                  </a:cubicBezTo>
                  <a:cubicBezTo>
                    <a:pt x="22" y="102"/>
                    <a:pt x="3" y="100"/>
                    <a:pt x="1" y="80"/>
                  </a:cubicBezTo>
                  <a:cubicBezTo>
                    <a:pt x="0" y="61"/>
                    <a:pt x="1" y="17"/>
                    <a:pt x="1" y="17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23" y="128"/>
                    <a:pt x="23" y="128"/>
                    <a:pt x="23" y="128"/>
                  </a:cubicBezTo>
                </a:path>
              </a:pathLst>
            </a:custGeom>
            <a:solidFill>
              <a:srgbClr val="F6B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310CAF0D-D34C-4425-BB44-2CD2DBCF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9850" y="617538"/>
              <a:ext cx="717550" cy="409575"/>
            </a:xfrm>
            <a:custGeom>
              <a:avLst/>
              <a:gdLst>
                <a:gd name="T0" fmla="*/ 81 w 112"/>
                <a:gd name="T1" fmla="*/ 60 h 64"/>
                <a:gd name="T2" fmla="*/ 44 w 112"/>
                <a:gd name="T3" fmla="*/ 29 h 64"/>
                <a:gd name="T4" fmla="*/ 10 w 112"/>
                <a:gd name="T5" fmla="*/ 60 h 64"/>
                <a:gd name="T6" fmla="*/ 19 w 112"/>
                <a:gd name="T7" fmla="*/ 19 h 64"/>
                <a:gd name="T8" fmla="*/ 58 w 112"/>
                <a:gd name="T9" fmla="*/ 4 h 64"/>
                <a:gd name="T10" fmla="*/ 110 w 112"/>
                <a:gd name="T11" fmla="*/ 51 h 64"/>
                <a:gd name="T12" fmla="*/ 112 w 112"/>
                <a:gd name="T13" fmla="*/ 64 h 64"/>
                <a:gd name="T14" fmla="*/ 81 w 112"/>
                <a:gd name="T15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64">
                  <a:moveTo>
                    <a:pt x="81" y="60"/>
                  </a:moveTo>
                  <a:cubicBezTo>
                    <a:pt x="81" y="60"/>
                    <a:pt x="50" y="57"/>
                    <a:pt x="44" y="29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0" y="60"/>
                    <a:pt x="0" y="39"/>
                    <a:pt x="19" y="19"/>
                  </a:cubicBezTo>
                  <a:cubicBezTo>
                    <a:pt x="38" y="0"/>
                    <a:pt x="51" y="4"/>
                    <a:pt x="58" y="4"/>
                  </a:cubicBezTo>
                  <a:cubicBezTo>
                    <a:pt x="65" y="4"/>
                    <a:pt x="100" y="11"/>
                    <a:pt x="110" y="51"/>
                  </a:cubicBezTo>
                  <a:cubicBezTo>
                    <a:pt x="111" y="54"/>
                    <a:pt x="112" y="61"/>
                    <a:pt x="112" y="64"/>
                  </a:cubicBezTo>
                  <a:lnTo>
                    <a:pt x="81" y="60"/>
                  </a:lnTo>
                  <a:close/>
                </a:path>
              </a:pathLst>
            </a:custGeom>
            <a:solidFill>
              <a:srgbClr val="F17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7C5BA44F-16C1-4CE8-8FDA-FF890E435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0838" y="1141413"/>
              <a:ext cx="103188" cy="50800"/>
            </a:xfrm>
            <a:custGeom>
              <a:avLst/>
              <a:gdLst>
                <a:gd name="T0" fmla="*/ 8 w 16"/>
                <a:gd name="T1" fmla="*/ 0 h 8"/>
                <a:gd name="T2" fmla="*/ 0 w 16"/>
                <a:gd name="T3" fmla="*/ 4 h 8"/>
                <a:gd name="T4" fmla="*/ 8 w 16"/>
                <a:gd name="T5" fmla="*/ 8 h 8"/>
                <a:gd name="T6" fmla="*/ 8 w 16"/>
                <a:gd name="T7" fmla="*/ 8 h 8"/>
                <a:gd name="T8" fmla="*/ 15 w 16"/>
                <a:gd name="T9" fmla="*/ 5 h 8"/>
                <a:gd name="T10" fmla="*/ 8 w 16"/>
                <a:gd name="T11" fmla="*/ 0 h 8"/>
                <a:gd name="T12" fmla="*/ 8 w 1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8" y="0"/>
                  </a:moveTo>
                  <a:cubicBezTo>
                    <a:pt x="4" y="0"/>
                    <a:pt x="0" y="2"/>
                    <a:pt x="0" y="4"/>
                  </a:cubicBezTo>
                  <a:cubicBezTo>
                    <a:pt x="0" y="6"/>
                    <a:pt x="4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2" y="8"/>
                    <a:pt x="15" y="7"/>
                    <a:pt x="15" y="5"/>
                  </a:cubicBezTo>
                  <a:cubicBezTo>
                    <a:pt x="16" y="2"/>
                    <a:pt x="12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5AE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3A8FB5C1-F5C3-4052-B152-E23A2DE59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9238" y="1166813"/>
              <a:ext cx="95250" cy="69850"/>
            </a:xfrm>
            <a:custGeom>
              <a:avLst/>
              <a:gdLst>
                <a:gd name="T0" fmla="*/ 12 w 15"/>
                <a:gd name="T1" fmla="*/ 1 h 11"/>
                <a:gd name="T2" fmla="*/ 0 w 15"/>
                <a:gd name="T3" fmla="*/ 6 h 11"/>
                <a:gd name="T4" fmla="*/ 8 w 15"/>
                <a:gd name="T5" fmla="*/ 8 h 11"/>
                <a:gd name="T6" fmla="*/ 12 w 15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1">
                  <a:moveTo>
                    <a:pt x="12" y="1"/>
                  </a:moveTo>
                  <a:cubicBezTo>
                    <a:pt x="15" y="0"/>
                    <a:pt x="5" y="6"/>
                    <a:pt x="0" y="6"/>
                  </a:cubicBezTo>
                  <a:cubicBezTo>
                    <a:pt x="0" y="6"/>
                    <a:pt x="3" y="11"/>
                    <a:pt x="8" y="8"/>
                  </a:cubicBezTo>
                  <a:cubicBezTo>
                    <a:pt x="14" y="6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3F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043D25C3-1656-4C47-AB76-DDC1ABF87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8288" y="1314451"/>
              <a:ext cx="160338" cy="88900"/>
            </a:xfrm>
            <a:custGeom>
              <a:avLst/>
              <a:gdLst>
                <a:gd name="T0" fmla="*/ 0 w 25"/>
                <a:gd name="T1" fmla="*/ 9 h 14"/>
                <a:gd name="T2" fmla="*/ 25 w 25"/>
                <a:gd name="T3" fmla="*/ 0 h 14"/>
                <a:gd name="T4" fmla="*/ 0 w 25"/>
                <a:gd name="T5" fmla="*/ 13 h 14"/>
                <a:gd name="T6" fmla="*/ 0 w 25"/>
                <a:gd name="T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4">
                  <a:moveTo>
                    <a:pt x="0" y="9"/>
                  </a:moveTo>
                  <a:cubicBezTo>
                    <a:pt x="0" y="9"/>
                    <a:pt x="13" y="9"/>
                    <a:pt x="25" y="0"/>
                  </a:cubicBezTo>
                  <a:cubicBezTo>
                    <a:pt x="25" y="0"/>
                    <a:pt x="20" y="14"/>
                    <a:pt x="0" y="1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295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5F34EBB7-B55C-4297-9EA9-B7E5CFE3A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8225" y="1498601"/>
              <a:ext cx="1192213" cy="1763713"/>
            </a:xfrm>
            <a:custGeom>
              <a:avLst/>
              <a:gdLst>
                <a:gd name="T0" fmla="*/ 38 w 186"/>
                <a:gd name="T1" fmla="*/ 221 h 276"/>
                <a:gd name="T2" fmla="*/ 41 w 186"/>
                <a:gd name="T3" fmla="*/ 237 h 276"/>
                <a:gd name="T4" fmla="*/ 176 w 186"/>
                <a:gd name="T5" fmla="*/ 276 h 276"/>
                <a:gd name="T6" fmla="*/ 161 w 186"/>
                <a:gd name="T7" fmla="*/ 181 h 276"/>
                <a:gd name="T8" fmla="*/ 157 w 186"/>
                <a:gd name="T9" fmla="*/ 124 h 276"/>
                <a:gd name="T10" fmla="*/ 173 w 186"/>
                <a:gd name="T11" fmla="*/ 60 h 276"/>
                <a:gd name="T12" fmla="*/ 152 w 186"/>
                <a:gd name="T13" fmla="*/ 0 h 276"/>
                <a:gd name="T14" fmla="*/ 66 w 186"/>
                <a:gd name="T15" fmla="*/ 6 h 276"/>
                <a:gd name="T16" fmla="*/ 0 w 186"/>
                <a:gd name="T17" fmla="*/ 66 h 276"/>
                <a:gd name="T18" fmla="*/ 31 w 186"/>
                <a:gd name="T19" fmla="*/ 114 h 276"/>
                <a:gd name="T20" fmla="*/ 32 w 186"/>
                <a:gd name="T21" fmla="*/ 132 h 276"/>
                <a:gd name="T22" fmla="*/ 38 w 186"/>
                <a:gd name="T23" fmla="*/ 22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6" h="276">
                  <a:moveTo>
                    <a:pt x="38" y="221"/>
                  </a:moveTo>
                  <a:cubicBezTo>
                    <a:pt x="38" y="228"/>
                    <a:pt x="41" y="237"/>
                    <a:pt x="41" y="237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76" y="276"/>
                    <a:pt x="186" y="215"/>
                    <a:pt x="161" y="181"/>
                  </a:cubicBezTo>
                  <a:cubicBezTo>
                    <a:pt x="150" y="165"/>
                    <a:pt x="152" y="143"/>
                    <a:pt x="157" y="124"/>
                  </a:cubicBezTo>
                  <a:cubicBezTo>
                    <a:pt x="173" y="60"/>
                    <a:pt x="173" y="60"/>
                    <a:pt x="173" y="6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6"/>
                    <a:pt x="17" y="1"/>
                    <a:pt x="0" y="66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32" y="132"/>
                    <a:pt x="32" y="132"/>
                    <a:pt x="32" y="132"/>
                  </a:cubicBezTo>
                  <a:cubicBezTo>
                    <a:pt x="38" y="221"/>
                    <a:pt x="38" y="221"/>
                    <a:pt x="38" y="221"/>
                  </a:cubicBezTo>
                </a:path>
              </a:pathLst>
            </a:custGeom>
            <a:solidFill>
              <a:srgbClr val="FCD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93265ADD-AF75-4841-AD2E-81074022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8813" y="2757488"/>
              <a:ext cx="1636713" cy="3425825"/>
            </a:xfrm>
            <a:custGeom>
              <a:avLst/>
              <a:gdLst>
                <a:gd name="T0" fmla="*/ 229 w 255"/>
                <a:gd name="T1" fmla="*/ 0 h 536"/>
                <a:gd name="T2" fmla="*/ 233 w 255"/>
                <a:gd name="T3" fmla="*/ 87 h 536"/>
                <a:gd name="T4" fmla="*/ 219 w 255"/>
                <a:gd name="T5" fmla="*/ 109 h 536"/>
                <a:gd name="T6" fmla="*/ 109 w 255"/>
                <a:gd name="T7" fmla="*/ 294 h 536"/>
                <a:gd name="T8" fmla="*/ 46 w 255"/>
                <a:gd name="T9" fmla="*/ 536 h 536"/>
                <a:gd name="T10" fmla="*/ 0 w 255"/>
                <a:gd name="T11" fmla="*/ 529 h 536"/>
                <a:gd name="T12" fmla="*/ 37 w 255"/>
                <a:gd name="T13" fmla="*/ 279 h 536"/>
                <a:gd name="T14" fmla="*/ 97 w 255"/>
                <a:gd name="T15" fmla="*/ 24 h 536"/>
                <a:gd name="T16" fmla="*/ 229 w 255"/>
                <a:gd name="T17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536">
                  <a:moveTo>
                    <a:pt x="229" y="0"/>
                  </a:moveTo>
                  <a:cubicBezTo>
                    <a:pt x="231" y="0"/>
                    <a:pt x="255" y="55"/>
                    <a:pt x="233" y="87"/>
                  </a:cubicBezTo>
                  <a:cubicBezTo>
                    <a:pt x="231" y="90"/>
                    <a:pt x="226" y="98"/>
                    <a:pt x="219" y="109"/>
                  </a:cubicBezTo>
                  <a:cubicBezTo>
                    <a:pt x="186" y="159"/>
                    <a:pt x="111" y="277"/>
                    <a:pt x="109" y="294"/>
                  </a:cubicBezTo>
                  <a:cubicBezTo>
                    <a:pt x="106" y="315"/>
                    <a:pt x="46" y="536"/>
                    <a:pt x="46" y="536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37" y="279"/>
                    <a:pt x="37" y="279"/>
                    <a:pt x="37" y="279"/>
                  </a:cubicBezTo>
                  <a:cubicBezTo>
                    <a:pt x="97" y="24"/>
                    <a:pt x="97" y="24"/>
                    <a:pt x="97" y="24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2A4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5AFFCE00-7CC7-4837-AC35-BEA614386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5250" y="738188"/>
              <a:ext cx="261938" cy="249238"/>
            </a:xfrm>
            <a:custGeom>
              <a:avLst/>
              <a:gdLst>
                <a:gd name="T0" fmla="*/ 41 w 41"/>
                <a:gd name="T1" fmla="*/ 7 h 39"/>
                <a:gd name="T2" fmla="*/ 37 w 41"/>
                <a:gd name="T3" fmla="*/ 31 h 39"/>
                <a:gd name="T4" fmla="*/ 7 w 41"/>
                <a:gd name="T5" fmla="*/ 39 h 39"/>
                <a:gd name="T6" fmla="*/ 41 w 41"/>
                <a:gd name="T7" fmla="*/ 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39">
                  <a:moveTo>
                    <a:pt x="41" y="7"/>
                  </a:moveTo>
                  <a:cubicBezTo>
                    <a:pt x="41" y="7"/>
                    <a:pt x="34" y="21"/>
                    <a:pt x="37" y="31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9"/>
                    <a:pt x="0" y="0"/>
                    <a:pt x="41" y="7"/>
                  </a:cubicBezTo>
                  <a:close/>
                </a:path>
              </a:pathLst>
            </a:custGeom>
            <a:solidFill>
              <a:srgbClr val="F17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BFDB55CD-8D49-4F2C-B02B-CA6412D63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6263" y="1000126"/>
              <a:ext cx="236538" cy="339725"/>
            </a:xfrm>
            <a:custGeom>
              <a:avLst/>
              <a:gdLst>
                <a:gd name="T0" fmla="*/ 33 w 37"/>
                <a:gd name="T1" fmla="*/ 1 h 53"/>
                <a:gd name="T2" fmla="*/ 0 w 37"/>
                <a:gd name="T3" fmla="*/ 53 h 53"/>
                <a:gd name="T4" fmla="*/ 2 w 37"/>
                <a:gd name="T5" fmla="*/ 0 h 53"/>
                <a:gd name="T6" fmla="*/ 33 w 37"/>
                <a:gd name="T7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53">
                  <a:moveTo>
                    <a:pt x="33" y="1"/>
                  </a:moveTo>
                  <a:cubicBezTo>
                    <a:pt x="33" y="1"/>
                    <a:pt x="37" y="45"/>
                    <a:pt x="0" y="53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F17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43" name="Picture 19">
              <a:extLst>
                <a:ext uri="{FF2B5EF4-FFF2-40B4-BE49-F238E27FC236}">
                  <a16:creationId xmlns:a16="http://schemas.microsoft.com/office/drawing/2014/main" id="{2B27F6C3-E051-4DC6-A739-E33BF553A2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0925" y="1946276"/>
              <a:ext cx="500063" cy="4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F5536D6A-EB73-4607-8E8C-15C40FDC4B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5650" y="1825626"/>
              <a:ext cx="1673225" cy="714375"/>
            </a:xfrm>
            <a:custGeom>
              <a:avLst/>
              <a:gdLst>
                <a:gd name="T0" fmla="*/ 1054 w 1054"/>
                <a:gd name="T1" fmla="*/ 310 h 450"/>
                <a:gd name="T2" fmla="*/ 747 w 1054"/>
                <a:gd name="T3" fmla="*/ 438 h 450"/>
                <a:gd name="T4" fmla="*/ 246 w 1054"/>
                <a:gd name="T5" fmla="*/ 450 h 450"/>
                <a:gd name="T6" fmla="*/ 0 w 1054"/>
                <a:gd name="T7" fmla="*/ 36 h 450"/>
                <a:gd name="T8" fmla="*/ 517 w 1054"/>
                <a:gd name="T9" fmla="*/ 0 h 450"/>
                <a:gd name="T10" fmla="*/ 739 w 1054"/>
                <a:gd name="T11" fmla="*/ 402 h 450"/>
                <a:gd name="T12" fmla="*/ 1050 w 1054"/>
                <a:gd name="T13" fmla="*/ 281 h 450"/>
                <a:gd name="T14" fmla="*/ 1054 w 1054"/>
                <a:gd name="T15" fmla="*/ 31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4" h="450">
                  <a:moveTo>
                    <a:pt x="1054" y="310"/>
                  </a:moveTo>
                  <a:lnTo>
                    <a:pt x="747" y="438"/>
                  </a:lnTo>
                  <a:lnTo>
                    <a:pt x="246" y="450"/>
                  </a:lnTo>
                  <a:lnTo>
                    <a:pt x="0" y="36"/>
                  </a:lnTo>
                  <a:lnTo>
                    <a:pt x="517" y="0"/>
                  </a:lnTo>
                  <a:lnTo>
                    <a:pt x="739" y="402"/>
                  </a:lnTo>
                  <a:lnTo>
                    <a:pt x="1050" y="281"/>
                  </a:lnTo>
                  <a:lnTo>
                    <a:pt x="1054" y="310"/>
                  </a:lnTo>
                  <a:close/>
                </a:path>
              </a:pathLst>
            </a:custGeom>
            <a:solidFill>
              <a:srgbClr val="AFA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9E484EFE-162C-457E-9996-A3D8A0D18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5038" y="1838326"/>
              <a:ext cx="333375" cy="479425"/>
            </a:xfrm>
            <a:custGeom>
              <a:avLst/>
              <a:gdLst>
                <a:gd name="T0" fmla="*/ 85 w 210"/>
                <a:gd name="T1" fmla="*/ 0 h 302"/>
                <a:gd name="T2" fmla="*/ 0 w 210"/>
                <a:gd name="T3" fmla="*/ 209 h 302"/>
                <a:gd name="T4" fmla="*/ 194 w 210"/>
                <a:gd name="T5" fmla="*/ 302 h 302"/>
                <a:gd name="T6" fmla="*/ 210 w 210"/>
                <a:gd name="T7" fmla="*/ 120 h 302"/>
                <a:gd name="T8" fmla="*/ 85 w 210"/>
                <a:gd name="T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02">
                  <a:moveTo>
                    <a:pt x="85" y="0"/>
                  </a:moveTo>
                  <a:lnTo>
                    <a:pt x="0" y="209"/>
                  </a:lnTo>
                  <a:lnTo>
                    <a:pt x="194" y="302"/>
                  </a:lnTo>
                  <a:lnTo>
                    <a:pt x="210" y="12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CD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FEFE037D-05ED-4BFC-9A5F-17AE3FD64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7825" y="1441451"/>
              <a:ext cx="268288" cy="122238"/>
            </a:xfrm>
            <a:custGeom>
              <a:avLst/>
              <a:gdLst>
                <a:gd name="T0" fmla="*/ 169 w 169"/>
                <a:gd name="T1" fmla="*/ 40 h 77"/>
                <a:gd name="T2" fmla="*/ 137 w 169"/>
                <a:gd name="T3" fmla="*/ 0 h 77"/>
                <a:gd name="T4" fmla="*/ 0 w 169"/>
                <a:gd name="T5" fmla="*/ 36 h 77"/>
                <a:gd name="T6" fmla="*/ 16 w 169"/>
                <a:gd name="T7" fmla="*/ 77 h 77"/>
                <a:gd name="T8" fmla="*/ 169 w 169"/>
                <a:gd name="T9" fmla="*/ 4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77">
                  <a:moveTo>
                    <a:pt x="169" y="40"/>
                  </a:moveTo>
                  <a:lnTo>
                    <a:pt x="137" y="0"/>
                  </a:lnTo>
                  <a:lnTo>
                    <a:pt x="0" y="36"/>
                  </a:lnTo>
                  <a:lnTo>
                    <a:pt x="16" y="77"/>
                  </a:lnTo>
                  <a:lnTo>
                    <a:pt x="169" y="40"/>
                  </a:lnTo>
                  <a:close/>
                </a:path>
              </a:pathLst>
            </a:custGeom>
            <a:solidFill>
              <a:srgbClr val="EDB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CE6993E8-DD07-48DF-8598-1671DE0C3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2738" y="1511301"/>
              <a:ext cx="90488" cy="223838"/>
            </a:xfrm>
            <a:custGeom>
              <a:avLst/>
              <a:gdLst>
                <a:gd name="T0" fmla="*/ 57 w 57"/>
                <a:gd name="T1" fmla="*/ 33 h 141"/>
                <a:gd name="T2" fmla="*/ 0 w 57"/>
                <a:gd name="T3" fmla="*/ 141 h 141"/>
                <a:gd name="T4" fmla="*/ 0 w 57"/>
                <a:gd name="T5" fmla="*/ 33 h 141"/>
                <a:gd name="T6" fmla="*/ 4 w 57"/>
                <a:gd name="T7" fmla="*/ 0 h 141"/>
                <a:gd name="T8" fmla="*/ 41 w 57"/>
                <a:gd name="T9" fmla="*/ 0 h 141"/>
                <a:gd name="T10" fmla="*/ 57 w 57"/>
                <a:gd name="T11" fmla="*/ 3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141">
                  <a:moveTo>
                    <a:pt x="57" y="33"/>
                  </a:moveTo>
                  <a:lnTo>
                    <a:pt x="0" y="141"/>
                  </a:lnTo>
                  <a:lnTo>
                    <a:pt x="0" y="33"/>
                  </a:lnTo>
                  <a:lnTo>
                    <a:pt x="4" y="0"/>
                  </a:lnTo>
                  <a:lnTo>
                    <a:pt x="41" y="0"/>
                  </a:lnTo>
                  <a:lnTo>
                    <a:pt x="57" y="33"/>
                  </a:lnTo>
                  <a:close/>
                </a:path>
              </a:pathLst>
            </a:custGeom>
            <a:solidFill>
              <a:srgbClr val="F6B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162AFDD8-D0B1-47C8-BB69-9CF96F1F5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2738" y="1511301"/>
              <a:ext cx="90488" cy="223838"/>
            </a:xfrm>
            <a:custGeom>
              <a:avLst/>
              <a:gdLst>
                <a:gd name="T0" fmla="*/ 57 w 57"/>
                <a:gd name="T1" fmla="*/ 33 h 141"/>
                <a:gd name="T2" fmla="*/ 0 w 57"/>
                <a:gd name="T3" fmla="*/ 141 h 141"/>
                <a:gd name="T4" fmla="*/ 0 w 57"/>
                <a:gd name="T5" fmla="*/ 33 h 141"/>
                <a:gd name="T6" fmla="*/ 4 w 57"/>
                <a:gd name="T7" fmla="*/ 0 h 141"/>
                <a:gd name="T8" fmla="*/ 41 w 57"/>
                <a:gd name="T9" fmla="*/ 0 h 141"/>
                <a:gd name="T10" fmla="*/ 57 w 57"/>
                <a:gd name="T11" fmla="*/ 3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141">
                  <a:moveTo>
                    <a:pt x="57" y="33"/>
                  </a:moveTo>
                  <a:lnTo>
                    <a:pt x="0" y="141"/>
                  </a:lnTo>
                  <a:lnTo>
                    <a:pt x="0" y="33"/>
                  </a:lnTo>
                  <a:lnTo>
                    <a:pt x="4" y="0"/>
                  </a:lnTo>
                  <a:lnTo>
                    <a:pt x="41" y="0"/>
                  </a:lnTo>
                  <a:lnTo>
                    <a:pt x="57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95068294-3B71-4D76-B45B-2AC865811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3200" y="1473201"/>
              <a:ext cx="122238" cy="90488"/>
            </a:xfrm>
            <a:custGeom>
              <a:avLst/>
              <a:gdLst>
                <a:gd name="T0" fmla="*/ 69 w 77"/>
                <a:gd name="T1" fmla="*/ 57 h 57"/>
                <a:gd name="T2" fmla="*/ 77 w 77"/>
                <a:gd name="T3" fmla="*/ 16 h 57"/>
                <a:gd name="T4" fmla="*/ 41 w 77"/>
                <a:gd name="T5" fmla="*/ 0 h 57"/>
                <a:gd name="T6" fmla="*/ 0 w 77"/>
                <a:gd name="T7" fmla="*/ 41 h 57"/>
                <a:gd name="T8" fmla="*/ 69 w 7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57">
                  <a:moveTo>
                    <a:pt x="69" y="57"/>
                  </a:moveTo>
                  <a:lnTo>
                    <a:pt x="77" y="16"/>
                  </a:lnTo>
                  <a:lnTo>
                    <a:pt x="41" y="0"/>
                  </a:lnTo>
                  <a:lnTo>
                    <a:pt x="0" y="41"/>
                  </a:lnTo>
                  <a:lnTo>
                    <a:pt x="69" y="57"/>
                  </a:lnTo>
                  <a:close/>
                </a:path>
              </a:pathLst>
            </a:custGeom>
            <a:solidFill>
              <a:srgbClr val="EDB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A8EB044D-A157-4A25-B98D-3B4138A21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2525" y="1838326"/>
              <a:ext cx="134938" cy="485775"/>
            </a:xfrm>
            <a:custGeom>
              <a:avLst/>
              <a:gdLst>
                <a:gd name="T0" fmla="*/ 14 w 21"/>
                <a:gd name="T1" fmla="*/ 76 h 76"/>
                <a:gd name="T2" fmla="*/ 14 w 21"/>
                <a:gd name="T3" fmla="*/ 73 h 76"/>
                <a:gd name="T4" fmla="*/ 10 w 21"/>
                <a:gd name="T5" fmla="*/ 64 h 76"/>
                <a:gd name="T6" fmla="*/ 3 w 21"/>
                <a:gd name="T7" fmla="*/ 53 h 76"/>
                <a:gd name="T8" fmla="*/ 3 w 21"/>
                <a:gd name="T9" fmla="*/ 45 h 76"/>
                <a:gd name="T10" fmla="*/ 8 w 21"/>
                <a:gd name="T11" fmla="*/ 39 h 76"/>
                <a:gd name="T12" fmla="*/ 15 w 21"/>
                <a:gd name="T13" fmla="*/ 36 h 76"/>
                <a:gd name="T14" fmla="*/ 16 w 21"/>
                <a:gd name="T15" fmla="*/ 36 h 76"/>
                <a:gd name="T16" fmla="*/ 16 w 21"/>
                <a:gd name="T17" fmla="*/ 35 h 76"/>
                <a:gd name="T18" fmla="*/ 20 w 21"/>
                <a:gd name="T19" fmla="*/ 10 h 76"/>
                <a:gd name="T20" fmla="*/ 20 w 21"/>
                <a:gd name="T21" fmla="*/ 0 h 76"/>
                <a:gd name="T22" fmla="*/ 19 w 21"/>
                <a:gd name="T23" fmla="*/ 10 h 76"/>
                <a:gd name="T24" fmla="*/ 14 w 21"/>
                <a:gd name="T25" fmla="*/ 35 h 76"/>
                <a:gd name="T26" fmla="*/ 15 w 21"/>
                <a:gd name="T27" fmla="*/ 34 h 76"/>
                <a:gd name="T28" fmla="*/ 7 w 21"/>
                <a:gd name="T29" fmla="*/ 37 h 76"/>
                <a:gd name="T30" fmla="*/ 1 w 21"/>
                <a:gd name="T31" fmla="*/ 44 h 76"/>
                <a:gd name="T32" fmla="*/ 1 w 21"/>
                <a:gd name="T33" fmla="*/ 53 h 76"/>
                <a:gd name="T34" fmla="*/ 4 w 21"/>
                <a:gd name="T35" fmla="*/ 60 h 76"/>
                <a:gd name="T36" fmla="*/ 9 w 21"/>
                <a:gd name="T37" fmla="*/ 65 h 76"/>
                <a:gd name="T38" fmla="*/ 13 w 21"/>
                <a:gd name="T39" fmla="*/ 73 h 76"/>
                <a:gd name="T40" fmla="*/ 14 w 21"/>
                <a:gd name="T4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76">
                  <a:moveTo>
                    <a:pt x="14" y="76"/>
                  </a:moveTo>
                  <a:cubicBezTo>
                    <a:pt x="14" y="76"/>
                    <a:pt x="14" y="75"/>
                    <a:pt x="14" y="73"/>
                  </a:cubicBezTo>
                  <a:cubicBezTo>
                    <a:pt x="14" y="70"/>
                    <a:pt x="13" y="67"/>
                    <a:pt x="10" y="64"/>
                  </a:cubicBezTo>
                  <a:cubicBezTo>
                    <a:pt x="7" y="61"/>
                    <a:pt x="4" y="58"/>
                    <a:pt x="3" y="53"/>
                  </a:cubicBezTo>
                  <a:cubicBezTo>
                    <a:pt x="2" y="50"/>
                    <a:pt x="2" y="48"/>
                    <a:pt x="3" y="45"/>
                  </a:cubicBezTo>
                  <a:cubicBezTo>
                    <a:pt x="4" y="43"/>
                    <a:pt x="6" y="40"/>
                    <a:pt x="8" y="39"/>
                  </a:cubicBezTo>
                  <a:cubicBezTo>
                    <a:pt x="10" y="37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8" y="25"/>
                    <a:pt x="20" y="16"/>
                    <a:pt x="20" y="10"/>
                  </a:cubicBezTo>
                  <a:cubicBezTo>
                    <a:pt x="21" y="3"/>
                    <a:pt x="20" y="0"/>
                    <a:pt x="20" y="0"/>
                  </a:cubicBezTo>
                  <a:cubicBezTo>
                    <a:pt x="20" y="0"/>
                    <a:pt x="20" y="3"/>
                    <a:pt x="19" y="10"/>
                  </a:cubicBezTo>
                  <a:cubicBezTo>
                    <a:pt x="18" y="16"/>
                    <a:pt x="16" y="25"/>
                    <a:pt x="14" y="35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2" y="34"/>
                    <a:pt x="9" y="35"/>
                    <a:pt x="7" y="37"/>
                  </a:cubicBezTo>
                  <a:cubicBezTo>
                    <a:pt x="4" y="39"/>
                    <a:pt x="2" y="42"/>
                    <a:pt x="1" y="44"/>
                  </a:cubicBezTo>
                  <a:cubicBezTo>
                    <a:pt x="0" y="47"/>
                    <a:pt x="0" y="50"/>
                    <a:pt x="1" y="53"/>
                  </a:cubicBezTo>
                  <a:cubicBezTo>
                    <a:pt x="1" y="56"/>
                    <a:pt x="3" y="58"/>
                    <a:pt x="4" y="60"/>
                  </a:cubicBezTo>
                  <a:cubicBezTo>
                    <a:pt x="6" y="62"/>
                    <a:pt x="8" y="64"/>
                    <a:pt x="9" y="65"/>
                  </a:cubicBezTo>
                  <a:cubicBezTo>
                    <a:pt x="12" y="68"/>
                    <a:pt x="13" y="71"/>
                    <a:pt x="13" y="73"/>
                  </a:cubicBezTo>
                  <a:cubicBezTo>
                    <a:pt x="14" y="75"/>
                    <a:pt x="13" y="76"/>
                    <a:pt x="14" y="76"/>
                  </a:cubicBezTo>
                  <a:close/>
                </a:path>
              </a:pathLst>
            </a:custGeom>
            <a:solidFill>
              <a:srgbClr val="EDB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E29844B1-3701-4CC2-9DAC-DB41191AF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6663" y="1882776"/>
              <a:ext cx="38100" cy="76200"/>
            </a:xfrm>
            <a:custGeom>
              <a:avLst/>
              <a:gdLst>
                <a:gd name="T0" fmla="*/ 1 w 6"/>
                <a:gd name="T1" fmla="*/ 0 h 12"/>
                <a:gd name="T2" fmla="*/ 3 w 6"/>
                <a:gd name="T3" fmla="*/ 6 h 12"/>
                <a:gd name="T4" fmla="*/ 5 w 6"/>
                <a:gd name="T5" fmla="*/ 12 h 12"/>
                <a:gd name="T6" fmla="*/ 5 w 6"/>
                <a:gd name="T7" fmla="*/ 5 h 12"/>
                <a:gd name="T8" fmla="*/ 1 w 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1" y="0"/>
                  </a:moveTo>
                  <a:cubicBezTo>
                    <a:pt x="0" y="1"/>
                    <a:pt x="1" y="3"/>
                    <a:pt x="3" y="6"/>
                  </a:cubicBezTo>
                  <a:cubicBezTo>
                    <a:pt x="4" y="9"/>
                    <a:pt x="5" y="12"/>
                    <a:pt x="5" y="12"/>
                  </a:cubicBezTo>
                  <a:cubicBezTo>
                    <a:pt x="6" y="12"/>
                    <a:pt x="6" y="9"/>
                    <a:pt x="5" y="5"/>
                  </a:cubicBezTo>
                  <a:cubicBezTo>
                    <a:pt x="3" y="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DB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50386328-8EEE-4612-B68C-E1E108645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2338" y="2163763"/>
              <a:ext cx="327025" cy="153988"/>
            </a:xfrm>
            <a:custGeom>
              <a:avLst/>
              <a:gdLst>
                <a:gd name="T0" fmla="*/ 0 w 51"/>
                <a:gd name="T1" fmla="*/ 1 h 24"/>
                <a:gd name="T2" fmla="*/ 25 w 51"/>
                <a:gd name="T3" fmla="*/ 14 h 24"/>
                <a:gd name="T4" fmla="*/ 51 w 51"/>
                <a:gd name="T5" fmla="*/ 24 h 24"/>
                <a:gd name="T6" fmla="*/ 26 w 51"/>
                <a:gd name="T7" fmla="*/ 12 h 24"/>
                <a:gd name="T8" fmla="*/ 0 w 51"/>
                <a:gd name="T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0" y="1"/>
                  </a:moveTo>
                  <a:cubicBezTo>
                    <a:pt x="0" y="1"/>
                    <a:pt x="11" y="7"/>
                    <a:pt x="25" y="14"/>
                  </a:cubicBezTo>
                  <a:cubicBezTo>
                    <a:pt x="39" y="20"/>
                    <a:pt x="50" y="24"/>
                    <a:pt x="51" y="24"/>
                  </a:cubicBezTo>
                  <a:cubicBezTo>
                    <a:pt x="51" y="23"/>
                    <a:pt x="40" y="18"/>
                    <a:pt x="26" y="12"/>
                  </a:cubicBezTo>
                  <a:cubicBezTo>
                    <a:pt x="12" y="5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EDB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989913C6-4643-4DE6-A2D8-158096CAF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1388" y="2119313"/>
              <a:ext cx="288925" cy="152400"/>
            </a:xfrm>
            <a:custGeom>
              <a:avLst/>
              <a:gdLst>
                <a:gd name="T0" fmla="*/ 0 w 45"/>
                <a:gd name="T1" fmla="*/ 0 h 24"/>
                <a:gd name="T2" fmla="*/ 22 w 45"/>
                <a:gd name="T3" fmla="*/ 13 h 24"/>
                <a:gd name="T4" fmla="*/ 45 w 45"/>
                <a:gd name="T5" fmla="*/ 24 h 24"/>
                <a:gd name="T6" fmla="*/ 23 w 45"/>
                <a:gd name="T7" fmla="*/ 11 h 24"/>
                <a:gd name="T8" fmla="*/ 0 w 45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4">
                  <a:moveTo>
                    <a:pt x="0" y="0"/>
                  </a:moveTo>
                  <a:cubicBezTo>
                    <a:pt x="0" y="1"/>
                    <a:pt x="10" y="6"/>
                    <a:pt x="22" y="13"/>
                  </a:cubicBezTo>
                  <a:cubicBezTo>
                    <a:pt x="34" y="19"/>
                    <a:pt x="45" y="24"/>
                    <a:pt x="45" y="24"/>
                  </a:cubicBezTo>
                  <a:cubicBezTo>
                    <a:pt x="45" y="23"/>
                    <a:pt x="35" y="18"/>
                    <a:pt x="23" y="11"/>
                  </a:cubicBezTo>
                  <a:cubicBezTo>
                    <a:pt x="11" y="5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DB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F91042C1-CD6F-4766-BE54-2193AEF38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2550" y="1889126"/>
              <a:ext cx="88900" cy="19050"/>
            </a:xfrm>
            <a:custGeom>
              <a:avLst/>
              <a:gdLst>
                <a:gd name="T0" fmla="*/ 0 w 14"/>
                <a:gd name="T1" fmla="*/ 1 h 3"/>
                <a:gd name="T2" fmla="*/ 7 w 14"/>
                <a:gd name="T3" fmla="*/ 2 h 3"/>
                <a:gd name="T4" fmla="*/ 14 w 14"/>
                <a:gd name="T5" fmla="*/ 2 h 3"/>
                <a:gd name="T6" fmla="*/ 7 w 14"/>
                <a:gd name="T7" fmla="*/ 0 h 3"/>
                <a:gd name="T8" fmla="*/ 0 w 1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">
                  <a:moveTo>
                    <a:pt x="0" y="1"/>
                  </a:moveTo>
                  <a:cubicBezTo>
                    <a:pt x="0" y="2"/>
                    <a:pt x="3" y="2"/>
                    <a:pt x="7" y="2"/>
                  </a:cubicBezTo>
                  <a:cubicBezTo>
                    <a:pt x="11" y="3"/>
                    <a:pt x="14" y="2"/>
                    <a:pt x="14" y="2"/>
                  </a:cubicBezTo>
                  <a:cubicBezTo>
                    <a:pt x="14" y="1"/>
                    <a:pt x="11" y="1"/>
                    <a:pt x="7" y="0"/>
                  </a:cubicBezTo>
                  <a:cubicBezTo>
                    <a:pt x="3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EDB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6B8F5A1E-6402-4D38-85BE-99C7CF4D2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200" y="1908176"/>
              <a:ext cx="101600" cy="31750"/>
            </a:xfrm>
            <a:custGeom>
              <a:avLst/>
              <a:gdLst>
                <a:gd name="T0" fmla="*/ 0 w 16"/>
                <a:gd name="T1" fmla="*/ 0 h 5"/>
                <a:gd name="T2" fmla="*/ 8 w 16"/>
                <a:gd name="T3" fmla="*/ 3 h 5"/>
                <a:gd name="T4" fmla="*/ 15 w 16"/>
                <a:gd name="T5" fmla="*/ 4 h 5"/>
                <a:gd name="T6" fmla="*/ 8 w 16"/>
                <a:gd name="T7" fmla="*/ 1 h 5"/>
                <a:gd name="T8" fmla="*/ 0 w 1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5">
                  <a:moveTo>
                    <a:pt x="0" y="0"/>
                  </a:moveTo>
                  <a:cubicBezTo>
                    <a:pt x="0" y="1"/>
                    <a:pt x="3" y="2"/>
                    <a:pt x="8" y="3"/>
                  </a:cubicBezTo>
                  <a:cubicBezTo>
                    <a:pt x="12" y="4"/>
                    <a:pt x="15" y="5"/>
                    <a:pt x="15" y="4"/>
                  </a:cubicBezTo>
                  <a:cubicBezTo>
                    <a:pt x="16" y="4"/>
                    <a:pt x="12" y="2"/>
                    <a:pt x="8" y="1"/>
                  </a:cubicBezTo>
                  <a:cubicBezTo>
                    <a:pt x="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DB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A1163717-9016-4369-A5ED-A43102C6E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4175" y="6138863"/>
              <a:ext cx="576263" cy="101600"/>
            </a:xfrm>
            <a:custGeom>
              <a:avLst/>
              <a:gdLst>
                <a:gd name="T0" fmla="*/ 39 w 90"/>
                <a:gd name="T1" fmla="*/ 0 h 16"/>
                <a:gd name="T2" fmla="*/ 10 w 90"/>
                <a:gd name="T3" fmla="*/ 13 h 16"/>
                <a:gd name="T4" fmla="*/ 88 w 90"/>
                <a:gd name="T5" fmla="*/ 9 h 16"/>
                <a:gd name="T6" fmla="*/ 90 w 90"/>
                <a:gd name="T7" fmla="*/ 1 h 16"/>
                <a:gd name="T8" fmla="*/ 39 w 90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6">
                  <a:moveTo>
                    <a:pt x="39" y="0"/>
                  </a:moveTo>
                  <a:cubicBezTo>
                    <a:pt x="39" y="0"/>
                    <a:pt x="0" y="10"/>
                    <a:pt x="10" y="13"/>
                  </a:cubicBezTo>
                  <a:cubicBezTo>
                    <a:pt x="19" y="16"/>
                    <a:pt x="88" y="9"/>
                    <a:pt x="88" y="9"/>
                  </a:cubicBezTo>
                  <a:cubicBezTo>
                    <a:pt x="90" y="1"/>
                    <a:pt x="90" y="1"/>
                    <a:pt x="90" y="1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635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525649FE-91AC-4773-8027-5EF4B8FBD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3413" y="5953126"/>
              <a:ext cx="404813" cy="242888"/>
            </a:xfrm>
            <a:custGeom>
              <a:avLst/>
              <a:gdLst>
                <a:gd name="T0" fmla="*/ 198 w 255"/>
                <a:gd name="T1" fmla="*/ 153 h 153"/>
                <a:gd name="T2" fmla="*/ 255 w 255"/>
                <a:gd name="T3" fmla="*/ 0 h 153"/>
                <a:gd name="T4" fmla="*/ 8 w 255"/>
                <a:gd name="T5" fmla="*/ 0 h 153"/>
                <a:gd name="T6" fmla="*/ 0 w 255"/>
                <a:gd name="T7" fmla="*/ 117 h 153"/>
                <a:gd name="T8" fmla="*/ 198 w 255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153">
                  <a:moveTo>
                    <a:pt x="198" y="153"/>
                  </a:moveTo>
                  <a:lnTo>
                    <a:pt x="255" y="0"/>
                  </a:lnTo>
                  <a:lnTo>
                    <a:pt x="8" y="0"/>
                  </a:lnTo>
                  <a:lnTo>
                    <a:pt x="0" y="117"/>
                  </a:lnTo>
                  <a:lnTo>
                    <a:pt x="198" y="153"/>
                  </a:lnTo>
                  <a:close/>
                </a:path>
              </a:pathLst>
            </a:custGeom>
            <a:solidFill>
              <a:srgbClr val="635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B62A8E93-E7D6-4BEB-A0AE-1C14BC715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7125" y="5621338"/>
              <a:ext cx="263525" cy="530225"/>
            </a:xfrm>
            <a:custGeom>
              <a:avLst/>
              <a:gdLst>
                <a:gd name="T0" fmla="*/ 10 w 41"/>
                <a:gd name="T1" fmla="*/ 44 h 83"/>
                <a:gd name="T2" fmla="*/ 7 w 41"/>
                <a:gd name="T3" fmla="*/ 76 h 83"/>
                <a:gd name="T4" fmla="*/ 41 w 41"/>
                <a:gd name="T5" fmla="*/ 5 h 83"/>
                <a:gd name="T6" fmla="*/ 36 w 41"/>
                <a:gd name="T7" fmla="*/ 0 h 83"/>
                <a:gd name="T8" fmla="*/ 10 w 41"/>
                <a:gd name="T9" fmla="*/ 4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3">
                  <a:moveTo>
                    <a:pt x="10" y="44"/>
                  </a:moveTo>
                  <a:cubicBezTo>
                    <a:pt x="10" y="44"/>
                    <a:pt x="0" y="83"/>
                    <a:pt x="7" y="76"/>
                  </a:cubicBezTo>
                  <a:cubicBezTo>
                    <a:pt x="15" y="69"/>
                    <a:pt x="41" y="5"/>
                    <a:pt x="41" y="5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10" y="44"/>
                  </a:lnTo>
                  <a:close/>
                </a:path>
              </a:pathLst>
            </a:custGeom>
            <a:solidFill>
              <a:srgbClr val="635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0F3DCE05-0CE3-42E3-8972-636773974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8225" y="5461001"/>
              <a:ext cx="352425" cy="441325"/>
            </a:xfrm>
            <a:custGeom>
              <a:avLst/>
              <a:gdLst>
                <a:gd name="T0" fmla="*/ 222 w 222"/>
                <a:gd name="T1" fmla="*/ 121 h 278"/>
                <a:gd name="T2" fmla="*/ 117 w 222"/>
                <a:gd name="T3" fmla="*/ 0 h 278"/>
                <a:gd name="T4" fmla="*/ 0 w 222"/>
                <a:gd name="T5" fmla="*/ 213 h 278"/>
                <a:gd name="T6" fmla="*/ 97 w 222"/>
                <a:gd name="T7" fmla="*/ 278 h 278"/>
                <a:gd name="T8" fmla="*/ 222 w 222"/>
                <a:gd name="T9" fmla="*/ 12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278">
                  <a:moveTo>
                    <a:pt x="222" y="121"/>
                  </a:moveTo>
                  <a:lnTo>
                    <a:pt x="117" y="0"/>
                  </a:lnTo>
                  <a:lnTo>
                    <a:pt x="0" y="213"/>
                  </a:lnTo>
                  <a:lnTo>
                    <a:pt x="97" y="278"/>
                  </a:lnTo>
                  <a:lnTo>
                    <a:pt x="222" y="121"/>
                  </a:lnTo>
                  <a:close/>
                </a:path>
              </a:pathLst>
            </a:custGeom>
            <a:solidFill>
              <a:srgbClr val="635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2E11F748-6613-44AA-A01B-43C478EA0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2550" y="700088"/>
              <a:ext cx="261938" cy="280988"/>
            </a:xfrm>
            <a:custGeom>
              <a:avLst/>
              <a:gdLst>
                <a:gd name="T0" fmla="*/ 40 w 41"/>
                <a:gd name="T1" fmla="*/ 1 h 44"/>
                <a:gd name="T2" fmla="*/ 31 w 41"/>
                <a:gd name="T3" fmla="*/ 2 h 44"/>
                <a:gd name="T4" fmla="*/ 12 w 41"/>
                <a:gd name="T5" fmla="*/ 14 h 44"/>
                <a:gd name="T6" fmla="*/ 1 w 41"/>
                <a:gd name="T7" fmla="*/ 34 h 44"/>
                <a:gd name="T8" fmla="*/ 1 w 41"/>
                <a:gd name="T9" fmla="*/ 44 h 44"/>
                <a:gd name="T10" fmla="*/ 3 w 41"/>
                <a:gd name="T11" fmla="*/ 35 h 44"/>
                <a:gd name="T12" fmla="*/ 13 w 41"/>
                <a:gd name="T13" fmla="*/ 15 h 44"/>
                <a:gd name="T14" fmla="*/ 32 w 41"/>
                <a:gd name="T15" fmla="*/ 3 h 44"/>
                <a:gd name="T16" fmla="*/ 40 w 41"/>
                <a:gd name="T17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4">
                  <a:moveTo>
                    <a:pt x="40" y="1"/>
                  </a:moveTo>
                  <a:cubicBezTo>
                    <a:pt x="40" y="1"/>
                    <a:pt x="37" y="0"/>
                    <a:pt x="31" y="2"/>
                  </a:cubicBezTo>
                  <a:cubicBezTo>
                    <a:pt x="25" y="4"/>
                    <a:pt x="18" y="7"/>
                    <a:pt x="12" y="14"/>
                  </a:cubicBezTo>
                  <a:cubicBezTo>
                    <a:pt x="5" y="21"/>
                    <a:pt x="2" y="29"/>
                    <a:pt x="1" y="34"/>
                  </a:cubicBezTo>
                  <a:cubicBezTo>
                    <a:pt x="0" y="40"/>
                    <a:pt x="0" y="44"/>
                    <a:pt x="1" y="44"/>
                  </a:cubicBezTo>
                  <a:cubicBezTo>
                    <a:pt x="1" y="44"/>
                    <a:pt x="1" y="40"/>
                    <a:pt x="3" y="35"/>
                  </a:cubicBezTo>
                  <a:cubicBezTo>
                    <a:pt x="4" y="29"/>
                    <a:pt x="7" y="22"/>
                    <a:pt x="13" y="15"/>
                  </a:cubicBezTo>
                  <a:cubicBezTo>
                    <a:pt x="19" y="9"/>
                    <a:pt x="26" y="5"/>
                    <a:pt x="32" y="3"/>
                  </a:cubicBezTo>
                  <a:cubicBezTo>
                    <a:pt x="37" y="2"/>
                    <a:pt x="41" y="1"/>
                    <a:pt x="40" y="1"/>
                  </a:cubicBezTo>
                  <a:close/>
                </a:path>
              </a:pathLst>
            </a:custGeom>
            <a:solidFill>
              <a:srgbClr val="F17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D2D19466-3DAB-4FAC-A3D4-3D472D7AB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0713" y="1052513"/>
              <a:ext cx="103188" cy="114300"/>
            </a:xfrm>
            <a:custGeom>
              <a:avLst/>
              <a:gdLst>
                <a:gd name="T0" fmla="*/ 0 w 16"/>
                <a:gd name="T1" fmla="*/ 16 h 18"/>
                <a:gd name="T2" fmla="*/ 1 w 16"/>
                <a:gd name="T3" fmla="*/ 7 h 18"/>
                <a:gd name="T4" fmla="*/ 8 w 16"/>
                <a:gd name="T5" fmla="*/ 1 h 18"/>
                <a:gd name="T6" fmla="*/ 16 w 16"/>
                <a:gd name="T7" fmla="*/ 7 h 18"/>
                <a:gd name="T8" fmla="*/ 11 w 16"/>
                <a:gd name="T9" fmla="*/ 16 h 18"/>
                <a:gd name="T10" fmla="*/ 1 w 16"/>
                <a:gd name="T11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8">
                  <a:moveTo>
                    <a:pt x="0" y="16"/>
                  </a:moveTo>
                  <a:cubicBezTo>
                    <a:pt x="0" y="13"/>
                    <a:pt x="0" y="10"/>
                    <a:pt x="1" y="7"/>
                  </a:cubicBezTo>
                  <a:cubicBezTo>
                    <a:pt x="2" y="4"/>
                    <a:pt x="5" y="1"/>
                    <a:pt x="8" y="1"/>
                  </a:cubicBezTo>
                  <a:cubicBezTo>
                    <a:pt x="12" y="0"/>
                    <a:pt x="15" y="4"/>
                    <a:pt x="16" y="7"/>
                  </a:cubicBezTo>
                  <a:cubicBezTo>
                    <a:pt x="16" y="11"/>
                    <a:pt x="14" y="15"/>
                    <a:pt x="11" y="16"/>
                  </a:cubicBezTo>
                  <a:cubicBezTo>
                    <a:pt x="8" y="18"/>
                    <a:pt x="4" y="18"/>
                    <a:pt x="1" y="17"/>
                  </a:cubicBezTo>
                </a:path>
              </a:pathLst>
            </a:custGeom>
            <a:solidFill>
              <a:srgbClr val="F6B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56F72516-5FF2-4B56-A44B-CDBF9F783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0988" y="930276"/>
              <a:ext cx="198438" cy="198438"/>
            </a:xfrm>
            <a:custGeom>
              <a:avLst/>
              <a:gdLst>
                <a:gd name="T0" fmla="*/ 0 w 31"/>
                <a:gd name="T1" fmla="*/ 15 h 31"/>
                <a:gd name="T2" fmla="*/ 1 w 31"/>
                <a:gd name="T3" fmla="*/ 12 h 31"/>
                <a:gd name="T4" fmla="*/ 7 w 31"/>
                <a:gd name="T5" fmla="*/ 4 h 31"/>
                <a:gd name="T6" fmla="*/ 13 w 31"/>
                <a:gd name="T7" fmla="*/ 1 h 31"/>
                <a:gd name="T8" fmla="*/ 20 w 31"/>
                <a:gd name="T9" fmla="*/ 2 h 31"/>
                <a:gd name="T10" fmla="*/ 27 w 31"/>
                <a:gd name="T11" fmla="*/ 7 h 31"/>
                <a:gd name="T12" fmla="*/ 30 w 31"/>
                <a:gd name="T13" fmla="*/ 15 h 31"/>
                <a:gd name="T14" fmla="*/ 27 w 31"/>
                <a:gd name="T15" fmla="*/ 24 h 31"/>
                <a:gd name="T16" fmla="*/ 20 w 31"/>
                <a:gd name="T17" fmla="*/ 29 h 31"/>
                <a:gd name="T18" fmla="*/ 13 w 31"/>
                <a:gd name="T19" fmla="*/ 30 h 31"/>
                <a:gd name="T20" fmla="*/ 7 w 31"/>
                <a:gd name="T21" fmla="*/ 27 h 31"/>
                <a:gd name="T22" fmla="*/ 1 w 31"/>
                <a:gd name="T23" fmla="*/ 19 h 31"/>
                <a:gd name="T24" fmla="*/ 0 w 31"/>
                <a:gd name="T25" fmla="*/ 15 h 31"/>
                <a:gd name="T26" fmla="*/ 0 w 31"/>
                <a:gd name="T27" fmla="*/ 16 h 31"/>
                <a:gd name="T28" fmla="*/ 1 w 31"/>
                <a:gd name="T29" fmla="*/ 19 h 31"/>
                <a:gd name="T30" fmla="*/ 6 w 31"/>
                <a:gd name="T31" fmla="*/ 27 h 31"/>
                <a:gd name="T32" fmla="*/ 12 w 31"/>
                <a:gd name="T33" fmla="*/ 30 h 31"/>
                <a:gd name="T34" fmla="*/ 21 w 31"/>
                <a:gd name="T35" fmla="*/ 30 h 31"/>
                <a:gd name="T36" fmla="*/ 28 w 31"/>
                <a:gd name="T37" fmla="*/ 24 h 31"/>
                <a:gd name="T38" fmla="*/ 31 w 31"/>
                <a:gd name="T39" fmla="*/ 15 h 31"/>
                <a:gd name="T40" fmla="*/ 28 w 31"/>
                <a:gd name="T41" fmla="*/ 6 h 31"/>
                <a:gd name="T42" fmla="*/ 21 w 31"/>
                <a:gd name="T43" fmla="*/ 1 h 31"/>
                <a:gd name="T44" fmla="*/ 12 w 31"/>
                <a:gd name="T45" fmla="*/ 0 h 31"/>
                <a:gd name="T46" fmla="*/ 6 w 31"/>
                <a:gd name="T47" fmla="*/ 3 h 31"/>
                <a:gd name="T48" fmla="*/ 1 w 31"/>
                <a:gd name="T49" fmla="*/ 12 h 31"/>
                <a:gd name="T50" fmla="*/ 0 w 31"/>
                <a:gd name="T51" fmla="*/ 14 h 31"/>
                <a:gd name="T52" fmla="*/ 0 w 31"/>
                <a:gd name="T53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31">
                  <a:moveTo>
                    <a:pt x="0" y="15"/>
                  </a:moveTo>
                  <a:cubicBezTo>
                    <a:pt x="1" y="15"/>
                    <a:pt x="0" y="14"/>
                    <a:pt x="1" y="12"/>
                  </a:cubicBezTo>
                  <a:cubicBezTo>
                    <a:pt x="2" y="9"/>
                    <a:pt x="3" y="6"/>
                    <a:pt x="7" y="4"/>
                  </a:cubicBezTo>
                  <a:cubicBezTo>
                    <a:pt x="8" y="2"/>
                    <a:pt x="10" y="1"/>
                    <a:pt x="13" y="1"/>
                  </a:cubicBezTo>
                  <a:cubicBezTo>
                    <a:pt x="15" y="1"/>
                    <a:pt x="18" y="1"/>
                    <a:pt x="20" y="2"/>
                  </a:cubicBezTo>
                  <a:cubicBezTo>
                    <a:pt x="23" y="3"/>
                    <a:pt x="25" y="4"/>
                    <a:pt x="27" y="7"/>
                  </a:cubicBezTo>
                  <a:cubicBezTo>
                    <a:pt x="29" y="9"/>
                    <a:pt x="30" y="12"/>
                    <a:pt x="30" y="15"/>
                  </a:cubicBezTo>
                  <a:cubicBezTo>
                    <a:pt x="30" y="18"/>
                    <a:pt x="29" y="21"/>
                    <a:pt x="27" y="24"/>
                  </a:cubicBezTo>
                  <a:cubicBezTo>
                    <a:pt x="25" y="26"/>
                    <a:pt x="23" y="28"/>
                    <a:pt x="20" y="29"/>
                  </a:cubicBezTo>
                  <a:cubicBezTo>
                    <a:pt x="18" y="30"/>
                    <a:pt x="15" y="30"/>
                    <a:pt x="13" y="30"/>
                  </a:cubicBezTo>
                  <a:cubicBezTo>
                    <a:pt x="10" y="29"/>
                    <a:pt x="8" y="28"/>
                    <a:pt x="7" y="27"/>
                  </a:cubicBezTo>
                  <a:cubicBezTo>
                    <a:pt x="3" y="24"/>
                    <a:pt x="2" y="21"/>
                    <a:pt x="1" y="19"/>
                  </a:cubicBezTo>
                  <a:cubicBezTo>
                    <a:pt x="0" y="17"/>
                    <a:pt x="1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1" y="21"/>
                    <a:pt x="3" y="25"/>
                    <a:pt x="6" y="27"/>
                  </a:cubicBezTo>
                  <a:cubicBezTo>
                    <a:pt x="8" y="29"/>
                    <a:pt x="10" y="30"/>
                    <a:pt x="12" y="30"/>
                  </a:cubicBezTo>
                  <a:cubicBezTo>
                    <a:pt x="15" y="31"/>
                    <a:pt x="18" y="31"/>
                    <a:pt x="21" y="30"/>
                  </a:cubicBezTo>
                  <a:cubicBezTo>
                    <a:pt x="23" y="29"/>
                    <a:pt x="26" y="27"/>
                    <a:pt x="28" y="24"/>
                  </a:cubicBezTo>
                  <a:cubicBezTo>
                    <a:pt x="30" y="22"/>
                    <a:pt x="31" y="19"/>
                    <a:pt x="31" y="15"/>
                  </a:cubicBezTo>
                  <a:cubicBezTo>
                    <a:pt x="31" y="12"/>
                    <a:pt x="30" y="9"/>
                    <a:pt x="28" y="6"/>
                  </a:cubicBezTo>
                  <a:cubicBezTo>
                    <a:pt x="26" y="4"/>
                    <a:pt x="23" y="2"/>
                    <a:pt x="21" y="1"/>
                  </a:cubicBezTo>
                  <a:cubicBezTo>
                    <a:pt x="18" y="0"/>
                    <a:pt x="15" y="0"/>
                    <a:pt x="12" y="0"/>
                  </a:cubicBezTo>
                  <a:cubicBezTo>
                    <a:pt x="10" y="1"/>
                    <a:pt x="8" y="2"/>
                    <a:pt x="6" y="3"/>
                  </a:cubicBezTo>
                  <a:cubicBezTo>
                    <a:pt x="3" y="6"/>
                    <a:pt x="1" y="9"/>
                    <a:pt x="1" y="12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lose/>
                </a:path>
              </a:pathLst>
            </a:custGeom>
            <a:solidFill>
              <a:srgbClr val="001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1">
              <a:extLst>
                <a:ext uri="{FF2B5EF4-FFF2-40B4-BE49-F238E27FC236}">
                  <a16:creationId xmlns:a16="http://schemas.microsoft.com/office/drawing/2014/main" id="{B17D0602-3501-4E99-86B9-3003D21A2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3500" y="930276"/>
              <a:ext cx="192088" cy="198438"/>
            </a:xfrm>
            <a:custGeom>
              <a:avLst/>
              <a:gdLst>
                <a:gd name="T0" fmla="*/ 0 w 30"/>
                <a:gd name="T1" fmla="*/ 15 h 31"/>
                <a:gd name="T2" fmla="*/ 1 w 30"/>
                <a:gd name="T3" fmla="*/ 12 h 31"/>
                <a:gd name="T4" fmla="*/ 6 w 30"/>
                <a:gd name="T5" fmla="*/ 4 h 31"/>
                <a:gd name="T6" fmla="*/ 12 w 30"/>
                <a:gd name="T7" fmla="*/ 1 h 31"/>
                <a:gd name="T8" fmla="*/ 20 w 30"/>
                <a:gd name="T9" fmla="*/ 2 h 31"/>
                <a:gd name="T10" fmla="*/ 26 w 30"/>
                <a:gd name="T11" fmla="*/ 7 h 31"/>
                <a:gd name="T12" fmla="*/ 29 w 30"/>
                <a:gd name="T13" fmla="*/ 15 h 31"/>
                <a:gd name="T14" fmla="*/ 26 w 30"/>
                <a:gd name="T15" fmla="*/ 24 h 31"/>
                <a:gd name="T16" fmla="*/ 20 w 30"/>
                <a:gd name="T17" fmla="*/ 29 h 31"/>
                <a:gd name="T18" fmla="*/ 12 w 30"/>
                <a:gd name="T19" fmla="*/ 30 h 31"/>
                <a:gd name="T20" fmla="*/ 6 w 30"/>
                <a:gd name="T21" fmla="*/ 27 h 31"/>
                <a:gd name="T22" fmla="*/ 1 w 30"/>
                <a:gd name="T23" fmla="*/ 19 h 31"/>
                <a:gd name="T24" fmla="*/ 0 w 30"/>
                <a:gd name="T25" fmla="*/ 15 h 31"/>
                <a:gd name="T26" fmla="*/ 0 w 30"/>
                <a:gd name="T27" fmla="*/ 16 h 31"/>
                <a:gd name="T28" fmla="*/ 0 w 30"/>
                <a:gd name="T29" fmla="*/ 19 h 31"/>
                <a:gd name="T30" fmla="*/ 6 w 30"/>
                <a:gd name="T31" fmla="*/ 27 h 31"/>
                <a:gd name="T32" fmla="*/ 12 w 30"/>
                <a:gd name="T33" fmla="*/ 30 h 31"/>
                <a:gd name="T34" fmla="*/ 20 w 30"/>
                <a:gd name="T35" fmla="*/ 30 h 31"/>
                <a:gd name="T36" fmla="*/ 27 w 30"/>
                <a:gd name="T37" fmla="*/ 24 h 31"/>
                <a:gd name="T38" fmla="*/ 30 w 30"/>
                <a:gd name="T39" fmla="*/ 15 h 31"/>
                <a:gd name="T40" fmla="*/ 27 w 30"/>
                <a:gd name="T41" fmla="*/ 6 h 31"/>
                <a:gd name="T42" fmla="*/ 20 w 30"/>
                <a:gd name="T43" fmla="*/ 1 h 31"/>
                <a:gd name="T44" fmla="*/ 12 w 30"/>
                <a:gd name="T45" fmla="*/ 0 h 31"/>
                <a:gd name="T46" fmla="*/ 6 w 30"/>
                <a:gd name="T47" fmla="*/ 3 h 31"/>
                <a:gd name="T48" fmla="*/ 0 w 30"/>
                <a:gd name="T49" fmla="*/ 12 h 31"/>
                <a:gd name="T50" fmla="*/ 0 w 30"/>
                <a:gd name="T51" fmla="*/ 14 h 31"/>
                <a:gd name="T52" fmla="*/ 0 w 30"/>
                <a:gd name="T53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" h="31">
                  <a:moveTo>
                    <a:pt x="0" y="15"/>
                  </a:moveTo>
                  <a:cubicBezTo>
                    <a:pt x="0" y="15"/>
                    <a:pt x="0" y="14"/>
                    <a:pt x="1" y="12"/>
                  </a:cubicBezTo>
                  <a:cubicBezTo>
                    <a:pt x="1" y="9"/>
                    <a:pt x="3" y="6"/>
                    <a:pt x="6" y="4"/>
                  </a:cubicBezTo>
                  <a:cubicBezTo>
                    <a:pt x="8" y="2"/>
                    <a:pt x="10" y="1"/>
                    <a:pt x="12" y="1"/>
                  </a:cubicBezTo>
                  <a:cubicBezTo>
                    <a:pt x="15" y="1"/>
                    <a:pt x="17" y="1"/>
                    <a:pt x="20" y="2"/>
                  </a:cubicBezTo>
                  <a:cubicBezTo>
                    <a:pt x="22" y="3"/>
                    <a:pt x="25" y="4"/>
                    <a:pt x="26" y="7"/>
                  </a:cubicBezTo>
                  <a:cubicBezTo>
                    <a:pt x="28" y="9"/>
                    <a:pt x="29" y="12"/>
                    <a:pt x="29" y="15"/>
                  </a:cubicBezTo>
                  <a:cubicBezTo>
                    <a:pt x="29" y="18"/>
                    <a:pt x="28" y="21"/>
                    <a:pt x="26" y="24"/>
                  </a:cubicBezTo>
                  <a:cubicBezTo>
                    <a:pt x="25" y="26"/>
                    <a:pt x="22" y="28"/>
                    <a:pt x="20" y="29"/>
                  </a:cubicBezTo>
                  <a:cubicBezTo>
                    <a:pt x="17" y="30"/>
                    <a:pt x="15" y="30"/>
                    <a:pt x="12" y="30"/>
                  </a:cubicBezTo>
                  <a:cubicBezTo>
                    <a:pt x="10" y="29"/>
                    <a:pt x="8" y="28"/>
                    <a:pt x="6" y="27"/>
                  </a:cubicBezTo>
                  <a:cubicBezTo>
                    <a:pt x="3" y="24"/>
                    <a:pt x="1" y="21"/>
                    <a:pt x="1" y="19"/>
                  </a:cubicBezTo>
                  <a:cubicBezTo>
                    <a:pt x="0" y="17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7"/>
                    <a:pt x="0" y="18"/>
                    <a:pt x="0" y="19"/>
                  </a:cubicBezTo>
                  <a:cubicBezTo>
                    <a:pt x="1" y="21"/>
                    <a:pt x="2" y="25"/>
                    <a:pt x="6" y="27"/>
                  </a:cubicBezTo>
                  <a:cubicBezTo>
                    <a:pt x="7" y="29"/>
                    <a:pt x="9" y="30"/>
                    <a:pt x="12" y="30"/>
                  </a:cubicBezTo>
                  <a:cubicBezTo>
                    <a:pt x="15" y="31"/>
                    <a:pt x="17" y="31"/>
                    <a:pt x="20" y="30"/>
                  </a:cubicBezTo>
                  <a:cubicBezTo>
                    <a:pt x="23" y="29"/>
                    <a:pt x="25" y="27"/>
                    <a:pt x="27" y="24"/>
                  </a:cubicBezTo>
                  <a:cubicBezTo>
                    <a:pt x="29" y="22"/>
                    <a:pt x="30" y="19"/>
                    <a:pt x="30" y="15"/>
                  </a:cubicBezTo>
                  <a:cubicBezTo>
                    <a:pt x="30" y="12"/>
                    <a:pt x="29" y="9"/>
                    <a:pt x="27" y="6"/>
                  </a:cubicBezTo>
                  <a:cubicBezTo>
                    <a:pt x="25" y="4"/>
                    <a:pt x="23" y="2"/>
                    <a:pt x="20" y="1"/>
                  </a:cubicBezTo>
                  <a:cubicBezTo>
                    <a:pt x="17" y="0"/>
                    <a:pt x="15" y="0"/>
                    <a:pt x="12" y="0"/>
                  </a:cubicBezTo>
                  <a:cubicBezTo>
                    <a:pt x="10" y="1"/>
                    <a:pt x="7" y="2"/>
                    <a:pt x="6" y="3"/>
                  </a:cubicBezTo>
                  <a:cubicBezTo>
                    <a:pt x="2" y="6"/>
                    <a:pt x="1" y="9"/>
                    <a:pt x="0" y="12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lose/>
                </a:path>
              </a:pathLst>
            </a:custGeom>
            <a:solidFill>
              <a:srgbClr val="001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42">
              <a:extLst>
                <a:ext uri="{FF2B5EF4-FFF2-40B4-BE49-F238E27FC236}">
                  <a16:creationId xmlns:a16="http://schemas.microsoft.com/office/drawing/2014/main" id="{C7B02D9F-7899-44C1-8031-7ECF33B29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5588" y="1027113"/>
              <a:ext cx="31750" cy="6350"/>
            </a:xfrm>
            <a:prstGeom prst="ellipse">
              <a:avLst/>
            </a:prstGeom>
            <a:solidFill>
              <a:srgbClr val="001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3">
              <a:extLst>
                <a:ext uri="{FF2B5EF4-FFF2-40B4-BE49-F238E27FC236}">
                  <a16:creationId xmlns:a16="http://schemas.microsoft.com/office/drawing/2014/main" id="{09CDC6EB-41D7-48C2-865F-F883B4965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3075" y="1046163"/>
              <a:ext cx="166688" cy="38100"/>
            </a:xfrm>
            <a:custGeom>
              <a:avLst/>
              <a:gdLst>
                <a:gd name="T0" fmla="*/ 0 w 26"/>
                <a:gd name="T1" fmla="*/ 0 h 6"/>
                <a:gd name="T2" fmla="*/ 13 w 26"/>
                <a:gd name="T3" fmla="*/ 4 h 6"/>
                <a:gd name="T4" fmla="*/ 26 w 26"/>
                <a:gd name="T5" fmla="*/ 6 h 6"/>
                <a:gd name="T6" fmla="*/ 13 w 26"/>
                <a:gd name="T7" fmla="*/ 3 h 6"/>
                <a:gd name="T8" fmla="*/ 0 w 2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6">
                  <a:moveTo>
                    <a:pt x="0" y="0"/>
                  </a:moveTo>
                  <a:cubicBezTo>
                    <a:pt x="0" y="1"/>
                    <a:pt x="6" y="2"/>
                    <a:pt x="13" y="4"/>
                  </a:cubicBezTo>
                  <a:cubicBezTo>
                    <a:pt x="20" y="5"/>
                    <a:pt x="26" y="6"/>
                    <a:pt x="26" y="6"/>
                  </a:cubicBezTo>
                  <a:cubicBezTo>
                    <a:pt x="26" y="5"/>
                    <a:pt x="20" y="4"/>
                    <a:pt x="13" y="3"/>
                  </a:cubicBezTo>
                  <a:cubicBezTo>
                    <a:pt x="6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1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852AD261-4E6D-4083-AB0B-E9CDEF49C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3013" y="2119313"/>
              <a:ext cx="96838" cy="127000"/>
            </a:xfrm>
            <a:custGeom>
              <a:avLst/>
              <a:gdLst>
                <a:gd name="T0" fmla="*/ 1 w 15"/>
                <a:gd name="T1" fmla="*/ 12 h 20"/>
                <a:gd name="T2" fmla="*/ 10 w 15"/>
                <a:gd name="T3" fmla="*/ 18 h 20"/>
                <a:gd name="T4" fmla="*/ 14 w 15"/>
                <a:gd name="T5" fmla="*/ 8 h 20"/>
                <a:gd name="T6" fmla="*/ 4 w 15"/>
                <a:gd name="T7" fmla="*/ 2 h 20"/>
                <a:gd name="T8" fmla="*/ 1 w 15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0">
                  <a:moveTo>
                    <a:pt x="1" y="12"/>
                  </a:moveTo>
                  <a:cubicBezTo>
                    <a:pt x="3" y="17"/>
                    <a:pt x="7" y="20"/>
                    <a:pt x="10" y="18"/>
                  </a:cubicBezTo>
                  <a:cubicBezTo>
                    <a:pt x="14" y="17"/>
                    <a:pt x="15" y="13"/>
                    <a:pt x="14" y="8"/>
                  </a:cubicBezTo>
                  <a:cubicBezTo>
                    <a:pt x="12" y="3"/>
                    <a:pt x="8" y="0"/>
                    <a:pt x="4" y="2"/>
                  </a:cubicBezTo>
                  <a:cubicBezTo>
                    <a:pt x="1" y="3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F3F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45">
              <a:extLst>
                <a:ext uri="{FF2B5EF4-FFF2-40B4-BE49-F238E27FC236}">
                  <a16:creationId xmlns:a16="http://schemas.microsoft.com/office/drawing/2014/main" id="{9C902E33-8932-4431-A094-08DC66369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1492251"/>
              <a:ext cx="307975" cy="1444625"/>
            </a:xfrm>
            <a:custGeom>
              <a:avLst/>
              <a:gdLst>
                <a:gd name="T0" fmla="*/ 12 w 48"/>
                <a:gd name="T1" fmla="*/ 224 h 226"/>
                <a:gd name="T2" fmla="*/ 16 w 48"/>
                <a:gd name="T3" fmla="*/ 35 h 226"/>
                <a:gd name="T4" fmla="*/ 48 w 48"/>
                <a:gd name="T5" fmla="*/ 1 h 226"/>
                <a:gd name="T6" fmla="*/ 36 w 48"/>
                <a:gd name="T7" fmla="*/ 2 h 226"/>
                <a:gd name="T8" fmla="*/ 7 w 48"/>
                <a:gd name="T9" fmla="*/ 45 h 226"/>
                <a:gd name="T10" fmla="*/ 1 w 48"/>
                <a:gd name="T11" fmla="*/ 226 h 226"/>
                <a:gd name="T12" fmla="*/ 12 w 48"/>
                <a:gd name="T13" fmla="*/ 22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226">
                  <a:moveTo>
                    <a:pt x="12" y="224"/>
                  </a:moveTo>
                  <a:cubicBezTo>
                    <a:pt x="12" y="224"/>
                    <a:pt x="10" y="48"/>
                    <a:pt x="16" y="35"/>
                  </a:cubicBezTo>
                  <a:cubicBezTo>
                    <a:pt x="16" y="35"/>
                    <a:pt x="23" y="1"/>
                    <a:pt x="48" y="1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14" y="0"/>
                    <a:pt x="7" y="45"/>
                  </a:cubicBezTo>
                  <a:cubicBezTo>
                    <a:pt x="0" y="90"/>
                    <a:pt x="1" y="226"/>
                    <a:pt x="1" y="226"/>
                  </a:cubicBezTo>
                  <a:lnTo>
                    <a:pt x="12" y="224"/>
                  </a:lnTo>
                  <a:close/>
                </a:path>
              </a:pathLst>
            </a:custGeom>
            <a:solidFill>
              <a:srgbClr val="2A4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Freeform 46">
              <a:extLst>
                <a:ext uri="{FF2B5EF4-FFF2-40B4-BE49-F238E27FC236}">
                  <a16:creationId xmlns:a16="http://schemas.microsoft.com/office/drawing/2014/main" id="{D31A86B4-606D-4B92-A5B8-A21BEC632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200" y="1538288"/>
              <a:ext cx="95250" cy="1423988"/>
            </a:xfrm>
            <a:custGeom>
              <a:avLst/>
              <a:gdLst>
                <a:gd name="T0" fmla="*/ 15 w 15"/>
                <a:gd name="T1" fmla="*/ 223 h 223"/>
                <a:gd name="T2" fmla="*/ 13 w 15"/>
                <a:gd name="T3" fmla="*/ 0 h 223"/>
                <a:gd name="T4" fmla="*/ 6 w 15"/>
                <a:gd name="T5" fmla="*/ 0 h 223"/>
                <a:gd name="T6" fmla="*/ 1 w 15"/>
                <a:gd name="T7" fmla="*/ 66 h 223"/>
                <a:gd name="T8" fmla="*/ 1 w 15"/>
                <a:gd name="T9" fmla="*/ 223 h 223"/>
                <a:gd name="T10" fmla="*/ 15 w 15"/>
                <a:gd name="T1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23">
                  <a:moveTo>
                    <a:pt x="15" y="223"/>
                  </a:moveTo>
                  <a:cubicBezTo>
                    <a:pt x="15" y="223"/>
                    <a:pt x="8" y="21"/>
                    <a:pt x="1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0" y="17"/>
                    <a:pt x="1" y="66"/>
                  </a:cubicBezTo>
                  <a:cubicBezTo>
                    <a:pt x="2" y="95"/>
                    <a:pt x="1" y="223"/>
                    <a:pt x="1" y="223"/>
                  </a:cubicBezTo>
                  <a:lnTo>
                    <a:pt x="15" y="223"/>
                  </a:lnTo>
                  <a:close/>
                </a:path>
              </a:pathLst>
            </a:custGeom>
            <a:solidFill>
              <a:srgbClr val="2A4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Freeform 47">
              <a:extLst>
                <a:ext uri="{FF2B5EF4-FFF2-40B4-BE49-F238E27FC236}">
                  <a16:creationId xmlns:a16="http://schemas.microsoft.com/office/drawing/2014/main" id="{BAE48FD1-C25D-4AB8-ACEA-091B061C6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5775" y="2393951"/>
              <a:ext cx="436563" cy="185738"/>
            </a:xfrm>
            <a:custGeom>
              <a:avLst/>
              <a:gdLst>
                <a:gd name="T0" fmla="*/ 68 w 68"/>
                <a:gd name="T1" fmla="*/ 0 h 29"/>
                <a:gd name="T2" fmla="*/ 27 w 68"/>
                <a:gd name="T3" fmla="*/ 20 h 29"/>
                <a:gd name="T4" fmla="*/ 2 w 68"/>
                <a:gd name="T5" fmla="*/ 23 h 29"/>
                <a:gd name="T6" fmla="*/ 27 w 68"/>
                <a:gd name="T7" fmla="*/ 29 h 29"/>
                <a:gd name="T8" fmla="*/ 68 w 68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9">
                  <a:moveTo>
                    <a:pt x="68" y="0"/>
                  </a:moveTo>
                  <a:cubicBezTo>
                    <a:pt x="68" y="0"/>
                    <a:pt x="35" y="21"/>
                    <a:pt x="27" y="20"/>
                  </a:cubicBezTo>
                  <a:cubicBezTo>
                    <a:pt x="20" y="20"/>
                    <a:pt x="0" y="20"/>
                    <a:pt x="2" y="23"/>
                  </a:cubicBezTo>
                  <a:cubicBezTo>
                    <a:pt x="4" y="25"/>
                    <a:pt x="27" y="29"/>
                    <a:pt x="27" y="29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F6B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Freeform 48">
              <a:extLst>
                <a:ext uri="{FF2B5EF4-FFF2-40B4-BE49-F238E27FC236}">
                  <a16:creationId xmlns:a16="http://schemas.microsoft.com/office/drawing/2014/main" id="{BEB0D6EF-4102-4084-95E5-08DEADBDC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8813" y="1863726"/>
              <a:ext cx="1571625" cy="1079500"/>
            </a:xfrm>
            <a:custGeom>
              <a:avLst/>
              <a:gdLst>
                <a:gd name="T0" fmla="*/ 43 w 245"/>
                <a:gd name="T1" fmla="*/ 127 h 169"/>
                <a:gd name="T2" fmla="*/ 222 w 245"/>
                <a:gd name="T3" fmla="*/ 101 h 169"/>
                <a:gd name="T4" fmla="*/ 245 w 245"/>
                <a:gd name="T5" fmla="*/ 48 h 169"/>
                <a:gd name="T6" fmla="*/ 196 w 245"/>
                <a:gd name="T7" fmla="*/ 0 h 169"/>
                <a:gd name="T8" fmla="*/ 162 w 245"/>
                <a:gd name="T9" fmla="*/ 85 h 169"/>
                <a:gd name="T10" fmla="*/ 57 w 245"/>
                <a:gd name="T11" fmla="*/ 86 h 169"/>
                <a:gd name="T12" fmla="*/ 51 w 245"/>
                <a:gd name="T13" fmla="*/ 80 h 169"/>
                <a:gd name="T14" fmla="*/ 46 w 245"/>
                <a:gd name="T15" fmla="*/ 74 h 169"/>
                <a:gd name="T16" fmla="*/ 42 w 245"/>
                <a:gd name="T17" fmla="*/ 64 h 169"/>
                <a:gd name="T18" fmla="*/ 36 w 245"/>
                <a:gd name="T19" fmla="*/ 62 h 169"/>
                <a:gd name="T20" fmla="*/ 41 w 245"/>
                <a:gd name="T21" fmla="*/ 83 h 169"/>
                <a:gd name="T22" fmla="*/ 0 w 245"/>
                <a:gd name="T23" fmla="*/ 112 h 169"/>
                <a:gd name="T24" fmla="*/ 43 w 245"/>
                <a:gd name="T25" fmla="*/ 12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169">
                  <a:moveTo>
                    <a:pt x="43" y="127"/>
                  </a:moveTo>
                  <a:cubicBezTo>
                    <a:pt x="43" y="127"/>
                    <a:pt x="200" y="169"/>
                    <a:pt x="222" y="101"/>
                  </a:cubicBezTo>
                  <a:cubicBezTo>
                    <a:pt x="244" y="29"/>
                    <a:pt x="245" y="48"/>
                    <a:pt x="245" y="48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6" y="0"/>
                    <a:pt x="169" y="83"/>
                    <a:pt x="162" y="85"/>
                  </a:cubicBezTo>
                  <a:cubicBezTo>
                    <a:pt x="121" y="96"/>
                    <a:pt x="74" y="89"/>
                    <a:pt x="57" y="86"/>
                  </a:cubicBezTo>
                  <a:cubicBezTo>
                    <a:pt x="55" y="85"/>
                    <a:pt x="53" y="83"/>
                    <a:pt x="51" y="80"/>
                  </a:cubicBezTo>
                  <a:cubicBezTo>
                    <a:pt x="49" y="79"/>
                    <a:pt x="47" y="76"/>
                    <a:pt x="46" y="74"/>
                  </a:cubicBezTo>
                  <a:cubicBezTo>
                    <a:pt x="44" y="71"/>
                    <a:pt x="42" y="66"/>
                    <a:pt x="42" y="64"/>
                  </a:cubicBezTo>
                  <a:cubicBezTo>
                    <a:pt x="41" y="60"/>
                    <a:pt x="37" y="59"/>
                    <a:pt x="36" y="62"/>
                  </a:cubicBezTo>
                  <a:cubicBezTo>
                    <a:pt x="34" y="65"/>
                    <a:pt x="35" y="74"/>
                    <a:pt x="41" y="83"/>
                  </a:cubicBezTo>
                  <a:cubicBezTo>
                    <a:pt x="41" y="83"/>
                    <a:pt x="4" y="107"/>
                    <a:pt x="0" y="112"/>
                  </a:cubicBezTo>
                  <a:lnTo>
                    <a:pt x="43" y="127"/>
                  </a:lnTo>
                  <a:close/>
                </a:path>
              </a:pathLst>
            </a:custGeom>
            <a:solidFill>
              <a:srgbClr val="F6B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Freeform 49">
              <a:extLst>
                <a:ext uri="{FF2B5EF4-FFF2-40B4-BE49-F238E27FC236}">
                  <a16:creationId xmlns:a16="http://schemas.microsoft.com/office/drawing/2014/main" id="{EFA7358D-A210-454D-88BB-89C4F7A0F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4025" y="1498601"/>
              <a:ext cx="531813" cy="1041400"/>
            </a:xfrm>
            <a:custGeom>
              <a:avLst/>
              <a:gdLst>
                <a:gd name="T0" fmla="*/ 45 w 83"/>
                <a:gd name="T1" fmla="*/ 0 h 163"/>
                <a:gd name="T2" fmla="*/ 82 w 83"/>
                <a:gd name="T3" fmla="*/ 63 h 163"/>
                <a:gd name="T4" fmla="*/ 61 w 83"/>
                <a:gd name="T5" fmla="*/ 163 h 163"/>
                <a:gd name="T6" fmla="*/ 0 w 83"/>
                <a:gd name="T7" fmla="*/ 131 h 163"/>
                <a:gd name="T8" fmla="*/ 45 w 83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63">
                  <a:moveTo>
                    <a:pt x="45" y="0"/>
                  </a:moveTo>
                  <a:cubicBezTo>
                    <a:pt x="45" y="0"/>
                    <a:pt x="80" y="7"/>
                    <a:pt x="82" y="63"/>
                  </a:cubicBezTo>
                  <a:cubicBezTo>
                    <a:pt x="83" y="120"/>
                    <a:pt x="61" y="163"/>
                    <a:pt x="61" y="163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FCD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Freeform 50">
              <a:extLst>
                <a:ext uri="{FF2B5EF4-FFF2-40B4-BE49-F238E27FC236}">
                  <a16:creationId xmlns:a16="http://schemas.microsoft.com/office/drawing/2014/main" id="{513C2B05-7975-48A1-8B81-DFAF0F05C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4025" y="2336801"/>
              <a:ext cx="390525" cy="203200"/>
            </a:xfrm>
            <a:custGeom>
              <a:avLst/>
              <a:gdLst>
                <a:gd name="T0" fmla="*/ 0 w 61"/>
                <a:gd name="T1" fmla="*/ 0 h 32"/>
                <a:gd name="T2" fmla="*/ 9 w 61"/>
                <a:gd name="T3" fmla="*/ 5 h 32"/>
                <a:gd name="T4" fmla="*/ 31 w 61"/>
                <a:gd name="T5" fmla="*/ 15 h 32"/>
                <a:gd name="T6" fmla="*/ 52 w 61"/>
                <a:gd name="T7" fmla="*/ 27 h 32"/>
                <a:gd name="T8" fmla="*/ 61 w 61"/>
                <a:gd name="T9" fmla="*/ 32 h 32"/>
                <a:gd name="T10" fmla="*/ 53 w 61"/>
                <a:gd name="T11" fmla="*/ 26 h 32"/>
                <a:gd name="T12" fmla="*/ 32 w 61"/>
                <a:gd name="T13" fmla="*/ 14 h 32"/>
                <a:gd name="T14" fmla="*/ 10 w 61"/>
                <a:gd name="T15" fmla="*/ 3 h 32"/>
                <a:gd name="T16" fmla="*/ 0 w 61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32">
                  <a:moveTo>
                    <a:pt x="0" y="0"/>
                  </a:moveTo>
                  <a:cubicBezTo>
                    <a:pt x="0" y="0"/>
                    <a:pt x="3" y="2"/>
                    <a:pt x="9" y="5"/>
                  </a:cubicBezTo>
                  <a:cubicBezTo>
                    <a:pt x="15" y="7"/>
                    <a:pt x="22" y="11"/>
                    <a:pt x="31" y="15"/>
                  </a:cubicBezTo>
                  <a:cubicBezTo>
                    <a:pt x="39" y="20"/>
                    <a:pt x="47" y="24"/>
                    <a:pt x="52" y="27"/>
                  </a:cubicBezTo>
                  <a:cubicBezTo>
                    <a:pt x="58" y="30"/>
                    <a:pt x="61" y="32"/>
                    <a:pt x="61" y="32"/>
                  </a:cubicBezTo>
                  <a:cubicBezTo>
                    <a:pt x="61" y="32"/>
                    <a:pt x="58" y="30"/>
                    <a:pt x="53" y="26"/>
                  </a:cubicBezTo>
                  <a:cubicBezTo>
                    <a:pt x="48" y="23"/>
                    <a:pt x="40" y="18"/>
                    <a:pt x="32" y="14"/>
                  </a:cubicBezTo>
                  <a:cubicBezTo>
                    <a:pt x="23" y="9"/>
                    <a:pt x="15" y="6"/>
                    <a:pt x="10" y="3"/>
                  </a:cubicBezTo>
                  <a:cubicBezTo>
                    <a:pt x="4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DB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51">
              <a:extLst>
                <a:ext uri="{FF2B5EF4-FFF2-40B4-BE49-F238E27FC236}">
                  <a16:creationId xmlns:a16="http://schemas.microsoft.com/office/drawing/2014/main" id="{132D0BD0-1FC8-44A9-9420-51D516534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725" y="2311401"/>
              <a:ext cx="398463" cy="190500"/>
            </a:xfrm>
            <a:custGeom>
              <a:avLst/>
              <a:gdLst>
                <a:gd name="T0" fmla="*/ 0 w 62"/>
                <a:gd name="T1" fmla="*/ 0 h 30"/>
                <a:gd name="T2" fmla="*/ 10 w 62"/>
                <a:gd name="T3" fmla="*/ 4 h 30"/>
                <a:gd name="T4" fmla="*/ 32 w 62"/>
                <a:gd name="T5" fmla="*/ 14 h 30"/>
                <a:gd name="T6" fmla="*/ 53 w 62"/>
                <a:gd name="T7" fmla="*/ 25 h 30"/>
                <a:gd name="T8" fmla="*/ 61 w 62"/>
                <a:gd name="T9" fmla="*/ 30 h 30"/>
                <a:gd name="T10" fmla="*/ 53 w 62"/>
                <a:gd name="T11" fmla="*/ 24 h 30"/>
                <a:gd name="T12" fmla="*/ 32 w 62"/>
                <a:gd name="T13" fmla="*/ 12 h 30"/>
                <a:gd name="T14" fmla="*/ 10 w 62"/>
                <a:gd name="T15" fmla="*/ 3 h 30"/>
                <a:gd name="T16" fmla="*/ 0 w 62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0">
                  <a:moveTo>
                    <a:pt x="0" y="0"/>
                  </a:moveTo>
                  <a:cubicBezTo>
                    <a:pt x="0" y="0"/>
                    <a:pt x="4" y="2"/>
                    <a:pt x="10" y="4"/>
                  </a:cubicBezTo>
                  <a:cubicBezTo>
                    <a:pt x="15" y="6"/>
                    <a:pt x="23" y="10"/>
                    <a:pt x="32" y="14"/>
                  </a:cubicBezTo>
                  <a:cubicBezTo>
                    <a:pt x="40" y="18"/>
                    <a:pt x="47" y="22"/>
                    <a:pt x="53" y="25"/>
                  </a:cubicBezTo>
                  <a:cubicBezTo>
                    <a:pt x="58" y="28"/>
                    <a:pt x="61" y="30"/>
                    <a:pt x="61" y="30"/>
                  </a:cubicBezTo>
                  <a:cubicBezTo>
                    <a:pt x="62" y="29"/>
                    <a:pt x="59" y="27"/>
                    <a:pt x="53" y="24"/>
                  </a:cubicBezTo>
                  <a:cubicBezTo>
                    <a:pt x="48" y="20"/>
                    <a:pt x="41" y="16"/>
                    <a:pt x="32" y="12"/>
                  </a:cubicBezTo>
                  <a:cubicBezTo>
                    <a:pt x="24" y="8"/>
                    <a:pt x="16" y="5"/>
                    <a:pt x="10" y="3"/>
                  </a:cubicBezTo>
                  <a:cubicBezTo>
                    <a:pt x="4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DB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52">
              <a:extLst>
                <a:ext uri="{FF2B5EF4-FFF2-40B4-BE49-F238E27FC236}">
                  <a16:creationId xmlns:a16="http://schemas.microsoft.com/office/drawing/2014/main" id="{BB86F6B9-B779-4F69-953E-4498149C0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9913" y="1787526"/>
              <a:ext cx="19050" cy="139700"/>
            </a:xfrm>
            <a:custGeom>
              <a:avLst/>
              <a:gdLst>
                <a:gd name="T0" fmla="*/ 2 w 3"/>
                <a:gd name="T1" fmla="*/ 21 h 22"/>
                <a:gd name="T2" fmla="*/ 3 w 3"/>
                <a:gd name="T3" fmla="*/ 11 h 22"/>
                <a:gd name="T4" fmla="*/ 0 w 3"/>
                <a:gd name="T5" fmla="*/ 1 h 22"/>
                <a:gd name="T6" fmla="*/ 1 w 3"/>
                <a:gd name="T7" fmla="*/ 11 h 22"/>
                <a:gd name="T8" fmla="*/ 2 w 3"/>
                <a:gd name="T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2">
                  <a:moveTo>
                    <a:pt x="2" y="21"/>
                  </a:moveTo>
                  <a:cubicBezTo>
                    <a:pt x="2" y="22"/>
                    <a:pt x="3" y="17"/>
                    <a:pt x="3" y="11"/>
                  </a:cubicBezTo>
                  <a:cubicBezTo>
                    <a:pt x="2" y="5"/>
                    <a:pt x="1" y="0"/>
                    <a:pt x="0" y="1"/>
                  </a:cubicBezTo>
                  <a:cubicBezTo>
                    <a:pt x="0" y="1"/>
                    <a:pt x="0" y="5"/>
                    <a:pt x="1" y="11"/>
                  </a:cubicBezTo>
                  <a:cubicBezTo>
                    <a:pt x="1" y="17"/>
                    <a:pt x="1" y="21"/>
                    <a:pt x="2" y="21"/>
                  </a:cubicBezTo>
                  <a:close/>
                </a:path>
              </a:pathLst>
            </a:custGeom>
            <a:solidFill>
              <a:srgbClr val="EDB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53">
              <a:extLst>
                <a:ext uri="{FF2B5EF4-FFF2-40B4-BE49-F238E27FC236}">
                  <a16:creationId xmlns:a16="http://schemas.microsoft.com/office/drawing/2014/main" id="{121205E1-A665-4BB9-BAE2-3C8679B1D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4025" y="1812926"/>
              <a:ext cx="160338" cy="523875"/>
            </a:xfrm>
            <a:custGeom>
              <a:avLst/>
              <a:gdLst>
                <a:gd name="T0" fmla="*/ 0 w 25"/>
                <a:gd name="T1" fmla="*/ 82 h 82"/>
                <a:gd name="T2" fmla="*/ 6 w 25"/>
                <a:gd name="T3" fmla="*/ 71 h 82"/>
                <a:gd name="T4" fmla="*/ 17 w 25"/>
                <a:gd name="T5" fmla="*/ 42 h 82"/>
                <a:gd name="T6" fmla="*/ 23 w 25"/>
                <a:gd name="T7" fmla="*/ 12 h 82"/>
                <a:gd name="T8" fmla="*/ 24 w 25"/>
                <a:gd name="T9" fmla="*/ 0 h 82"/>
                <a:gd name="T10" fmla="*/ 22 w 25"/>
                <a:gd name="T11" fmla="*/ 12 h 82"/>
                <a:gd name="T12" fmla="*/ 15 w 25"/>
                <a:gd name="T13" fmla="*/ 42 h 82"/>
                <a:gd name="T14" fmla="*/ 4 w 25"/>
                <a:gd name="T15" fmla="*/ 70 h 82"/>
                <a:gd name="T16" fmla="*/ 0 w 25"/>
                <a:gd name="T1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82">
                  <a:moveTo>
                    <a:pt x="0" y="82"/>
                  </a:moveTo>
                  <a:cubicBezTo>
                    <a:pt x="0" y="82"/>
                    <a:pt x="3" y="78"/>
                    <a:pt x="6" y="71"/>
                  </a:cubicBezTo>
                  <a:cubicBezTo>
                    <a:pt x="9" y="64"/>
                    <a:pt x="13" y="54"/>
                    <a:pt x="17" y="42"/>
                  </a:cubicBezTo>
                  <a:cubicBezTo>
                    <a:pt x="20" y="31"/>
                    <a:pt x="22" y="20"/>
                    <a:pt x="23" y="12"/>
                  </a:cubicBezTo>
                  <a:cubicBezTo>
                    <a:pt x="24" y="5"/>
                    <a:pt x="25" y="0"/>
                    <a:pt x="24" y="0"/>
                  </a:cubicBezTo>
                  <a:cubicBezTo>
                    <a:pt x="24" y="0"/>
                    <a:pt x="23" y="4"/>
                    <a:pt x="22" y="12"/>
                  </a:cubicBezTo>
                  <a:cubicBezTo>
                    <a:pt x="20" y="20"/>
                    <a:pt x="18" y="30"/>
                    <a:pt x="15" y="42"/>
                  </a:cubicBezTo>
                  <a:cubicBezTo>
                    <a:pt x="11" y="53"/>
                    <a:pt x="7" y="63"/>
                    <a:pt x="4" y="70"/>
                  </a:cubicBezTo>
                  <a:cubicBezTo>
                    <a:pt x="2" y="77"/>
                    <a:pt x="0" y="82"/>
                    <a:pt x="0" y="82"/>
                  </a:cubicBezTo>
                  <a:close/>
                </a:path>
              </a:pathLst>
            </a:custGeom>
            <a:solidFill>
              <a:srgbClr val="EDB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FBB2F154-5A32-4E37-B633-EC7A0DF2D43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0" y="3317316"/>
            <a:ext cx="2552700" cy="1"/>
          </a:xfrm>
          <a:prstGeom prst="line">
            <a:avLst/>
          </a:prstGeom>
          <a:ln>
            <a:solidFill>
              <a:srgbClr val="2E1437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F702F4F-F441-4CA3-A848-97C1B701CE0B}"/>
              </a:ext>
            </a:extLst>
          </p:cNvPr>
          <p:cNvSpPr/>
          <p:nvPr/>
        </p:nvSpPr>
        <p:spPr>
          <a:xfrm>
            <a:off x="3774923" y="2283036"/>
            <a:ext cx="4642183" cy="44115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70226A7-6B49-4F71-91CE-0863642E8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372" y="2344529"/>
            <a:ext cx="335723" cy="31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23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9DD28D0-7533-4B7E-977D-FAFE83273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88" y="1782"/>
            <a:ext cx="12193750" cy="685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2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D72EA6E-92FB-4054-A369-66F53CD62C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4" b="5299"/>
          <a:stretch/>
        </p:blipFill>
        <p:spPr>
          <a:xfrm>
            <a:off x="1143955" y="643466"/>
            <a:ext cx="99040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05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8B5C3DF1-B5A7-42DD-8F82-DA4375DAE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14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083639F-CADD-4E08-A05A-C8FA2F5F1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94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883C941-8C32-4C09-BFBB-8322B5C88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4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EFBD66A-0D64-46DB-9C0D-B3CDA870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" y="1782"/>
            <a:ext cx="12183724" cy="685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14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2DAE8DF-3CE8-4799-A267-170AB3913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65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98696BB-9AFB-43EC-9830-F55DFB89F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18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035C22D-6989-4C60-88C9-26D92B757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" b="81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65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A4DF66E-C063-41C6-988A-1A8D70E55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8" b="440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2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D78A45F-89A9-4DAE-8186-6F7BEF877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87" y="1782"/>
            <a:ext cx="12193747" cy="685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60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5D5B365-ADFE-43FA-B6EF-B5F097210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" b="75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73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1DD006A-FB4E-4F39-87C8-6E4508609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8" b="440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48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552ECAA-A1C6-4E04-BEEF-5C0A89917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26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C83F736-924B-4CFF-B121-2CA8CA995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0" b="52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65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9BA3F44-0360-4D62-901B-734D6AE48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4" b="31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46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2D00E48-729F-466A-8EF6-1C9C2DC43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5" b="45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69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3A33C7A-4533-4A98-A98A-B28CF33FC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8" b="62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7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DCFE546-52FF-407D-9F0A-3B2D3E22A6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15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F7E10D2-BD05-4B73-80EC-744DF04C9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5" b="29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25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6A6C5D5-5E22-40D7-80C5-38DACF22B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32" b="35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54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C32BFC6-BC98-4F0F-8891-A43F796D9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" y="1782"/>
            <a:ext cx="12183724" cy="685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6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4FE7898-0FD4-447E-A375-8FBC0336E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07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0527D64-32B7-44B4-977D-D4A87AD61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44BA188-45C2-41EA-A8D6-B2EB9DA7D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38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B619EC5-1DB8-4B29-9070-96B575674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63" b="51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85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7A7A107-ABC8-41AF-BF62-EC844B232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35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7B1E1F2-55F4-4186-9AB4-8C0BCE8ED8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77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899CA83-4CDF-4BB5-BB8B-D53208AD8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46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EEACBEE-D94F-401C-AF34-C1FDA78F1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11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6561EB6-C772-443C-9BC7-C9B5DFA91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34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48158CC-01F5-4761-9E48-9A4310DC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20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1DAF629-1336-46E9-8508-45BFEA1FD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31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AE9F5A9-8E12-4C93-AE33-33698DAC4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2" b="15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78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5115DC4-FBEB-437E-A594-1C0BBA4B4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99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9C16CD7-2CC1-46D6-A10B-945611B74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03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804B63A-BD5E-430A-B2CA-2BC94F7B2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" b="72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72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0F84E76-53BF-41C6-BF6D-68F9943EA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1" b="47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8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7567D76-EB99-4B39-A5AC-8F0AE70AA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466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3E7FBDD-F8FC-410C-B2AC-614197749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95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A57D98A-FD5D-4B6B-9FA6-680E007CA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18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8EC224C-315F-4EDC-A2E1-BD07FA714B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858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3C298D9-4EBF-4D03-A8B8-9638228F8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90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4309E3F-08BF-40C7-AFCD-AB3441ADC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78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F74EA47-DB51-4254-BC70-CB7B137C2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80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18948F1-79D0-4855-8F92-497C2BFAC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51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932FB07-2EC9-4A5C-8BAE-714D3DBB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457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7F7F0C0-0FD5-4214-994F-9FD2B4102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30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9270D06-39CA-4B42-87F1-5BBD8E929D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60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498CAA6-47C4-47EA-BC29-0C070923D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22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312D31D-3AA2-45EC-92A9-383F6C72D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4" b="50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982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50AD3F6-ADBE-497F-AA68-53C865654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242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2A31426-72DF-4022-8E34-2729B5B39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068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746727D-9ACE-493C-8F5E-B7BF0134D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05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8D73AF3-A8D1-4A1E-AE64-56C056FFBF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" b="77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202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F6D3547-0493-415D-A97C-8B38F838C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" y="1782"/>
            <a:ext cx="12183724" cy="685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946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210C506-4E0C-435C-A326-D09B5C999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03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33260F8-F9BC-4003-AE29-1A908BA33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" y="1782"/>
            <a:ext cx="12183724" cy="685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65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18BD70A-1529-4ACF-B726-5153F2ED6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282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DC13567-3C9C-486F-975B-B59D611A0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476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28279D8-F096-4D36-9891-14A1F5F52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169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802A196-509D-43AF-930B-E734C0440E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235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D53B0B3-80E3-4A5D-AA9E-6962FBA1F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351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AEAC2E0-681C-4144-A5E2-47AD3F41C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56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47ED83D-97DC-4098-87C8-9B190AB63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25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D7E230C-D4D3-43BB-9CC9-D53F3059A4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046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22C3D79-F6D5-40DA-9604-204599ADF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852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255EC91-A897-4C40-B2D9-0C3555E98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250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7A2D94C-75A2-4843-9BE1-4E311A851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80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A30C62E-6254-4F0D-9149-F9D39715F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" y="1782"/>
            <a:ext cx="12183724" cy="685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27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CF28199-6CAF-4E51-B80A-0FFB30786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" y="1782"/>
            <a:ext cx="12183723" cy="685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40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6B6B"/>
      </a:accent1>
      <a:accent2>
        <a:srgbClr val="556270"/>
      </a:accent2>
      <a:accent3>
        <a:srgbClr val="280E32"/>
      </a:accent3>
      <a:accent4>
        <a:srgbClr val="FF6B6B"/>
      </a:accent4>
      <a:accent5>
        <a:srgbClr val="556270"/>
      </a:accent5>
      <a:accent6>
        <a:srgbClr val="280E32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72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trisnawanugroho</dc:creator>
  <cp:revision>278</cp:revision>
  <dcterms:created xsi:type="dcterms:W3CDTF">2019-02-15T09:30:38Z</dcterms:created>
  <dcterms:modified xsi:type="dcterms:W3CDTF">2019-07-04T02:41:25Z</dcterms:modified>
</cp:coreProperties>
</file>